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tags/tag2.xml" ContentType="application/vnd.openxmlformats-officedocument.presentationml.tags+xml"/>
  <Override PartName="/ppt/notesSlides/notesSlide2.xml" ContentType="application/vnd.openxmlformats-officedocument.presentationml.notesSlide+xml"/>
  <Override PartName="/ppt/ink/ink2.xml" ContentType="application/inkml+xml"/>
  <Override PartName="/ppt/ink/ink3.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6.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00"/>
  </p:notesMasterIdLst>
  <p:handoutMasterIdLst>
    <p:handoutMasterId r:id="rId101"/>
  </p:handoutMasterIdLst>
  <p:sldIdLst>
    <p:sldId id="2740" r:id="rId2"/>
    <p:sldId id="3027" r:id="rId3"/>
    <p:sldId id="3028" r:id="rId4"/>
    <p:sldId id="3029" r:id="rId5"/>
    <p:sldId id="3040" r:id="rId6"/>
    <p:sldId id="3041" r:id="rId7"/>
    <p:sldId id="2905" r:id="rId8"/>
    <p:sldId id="3010" r:id="rId9"/>
    <p:sldId id="2906" r:id="rId10"/>
    <p:sldId id="3043" r:id="rId11"/>
    <p:sldId id="3051" r:id="rId12"/>
    <p:sldId id="3050" r:id="rId13"/>
    <p:sldId id="3044" r:id="rId14"/>
    <p:sldId id="3045" r:id="rId15"/>
    <p:sldId id="447" r:id="rId16"/>
    <p:sldId id="3049" r:id="rId17"/>
    <p:sldId id="3038" r:id="rId18"/>
    <p:sldId id="3042" r:id="rId19"/>
    <p:sldId id="2713" r:id="rId20"/>
    <p:sldId id="2893" r:id="rId21"/>
    <p:sldId id="2725" r:id="rId22"/>
    <p:sldId id="2753" r:id="rId23"/>
    <p:sldId id="2928" r:id="rId24"/>
    <p:sldId id="2929" r:id="rId25"/>
    <p:sldId id="2930" r:id="rId26"/>
    <p:sldId id="2975" r:id="rId27"/>
    <p:sldId id="2976" r:id="rId28"/>
    <p:sldId id="2934" r:id="rId29"/>
    <p:sldId id="2935" r:id="rId30"/>
    <p:sldId id="2908" r:id="rId31"/>
    <p:sldId id="2923" r:id="rId32"/>
    <p:sldId id="3046" r:id="rId33"/>
    <p:sldId id="3047" r:id="rId34"/>
    <p:sldId id="2931" r:id="rId35"/>
    <p:sldId id="2758" r:id="rId36"/>
    <p:sldId id="2909" r:id="rId37"/>
    <p:sldId id="2936" r:id="rId38"/>
    <p:sldId id="2978" r:id="rId39"/>
    <p:sldId id="2076" r:id="rId40"/>
    <p:sldId id="3015" r:id="rId41"/>
    <p:sldId id="3014" r:id="rId42"/>
    <p:sldId id="3011" r:id="rId43"/>
    <p:sldId id="3052" r:id="rId44"/>
    <p:sldId id="3019" r:id="rId45"/>
    <p:sldId id="2924" r:id="rId46"/>
    <p:sldId id="2914" r:id="rId47"/>
    <p:sldId id="3012" r:id="rId48"/>
    <p:sldId id="2637" r:id="rId49"/>
    <p:sldId id="2494" r:id="rId50"/>
    <p:sldId id="2963" r:id="rId51"/>
    <p:sldId id="544" r:id="rId52"/>
    <p:sldId id="545" r:id="rId53"/>
    <p:sldId id="546" r:id="rId54"/>
    <p:sldId id="547" r:id="rId55"/>
    <p:sldId id="548" r:id="rId56"/>
    <p:sldId id="549" r:id="rId57"/>
    <p:sldId id="551" r:id="rId58"/>
    <p:sldId id="550" r:id="rId59"/>
    <p:sldId id="552" r:id="rId60"/>
    <p:sldId id="554" r:id="rId61"/>
    <p:sldId id="555" r:id="rId62"/>
    <p:sldId id="553" r:id="rId63"/>
    <p:sldId id="557" r:id="rId64"/>
    <p:sldId id="556" r:id="rId65"/>
    <p:sldId id="3023" r:id="rId66"/>
    <p:sldId id="559" r:id="rId67"/>
    <p:sldId id="560" r:id="rId68"/>
    <p:sldId id="561" r:id="rId69"/>
    <p:sldId id="563" r:id="rId70"/>
    <p:sldId id="565" r:id="rId71"/>
    <p:sldId id="564" r:id="rId72"/>
    <p:sldId id="569" r:id="rId73"/>
    <p:sldId id="566" r:id="rId74"/>
    <p:sldId id="571" r:id="rId75"/>
    <p:sldId id="570" r:id="rId76"/>
    <p:sldId id="573" r:id="rId77"/>
    <p:sldId id="572" r:id="rId78"/>
    <p:sldId id="574" r:id="rId79"/>
    <p:sldId id="575" r:id="rId80"/>
    <p:sldId id="576" r:id="rId81"/>
    <p:sldId id="577" r:id="rId82"/>
    <p:sldId id="3033" r:id="rId83"/>
    <p:sldId id="3034" r:id="rId84"/>
    <p:sldId id="3035" r:id="rId85"/>
    <p:sldId id="3036" r:id="rId86"/>
    <p:sldId id="3037" r:id="rId87"/>
    <p:sldId id="578" r:id="rId88"/>
    <p:sldId id="579" r:id="rId89"/>
    <p:sldId id="3024" r:id="rId90"/>
    <p:sldId id="2877" r:id="rId91"/>
    <p:sldId id="2793" r:id="rId92"/>
    <p:sldId id="3048" r:id="rId93"/>
    <p:sldId id="2660" r:id="rId94"/>
    <p:sldId id="2974" r:id="rId95"/>
    <p:sldId id="2415" r:id="rId96"/>
    <p:sldId id="2834" r:id="rId97"/>
    <p:sldId id="2611" r:id="rId98"/>
    <p:sldId id="300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53F"/>
    <a:srgbClr val="F37440"/>
    <a:srgbClr val="2C895B"/>
    <a:srgbClr val="F3E9D5"/>
    <a:srgbClr val="738260"/>
    <a:srgbClr val="788965"/>
    <a:srgbClr val="D0D0D0"/>
    <a:srgbClr val="D3D3D3"/>
    <a:srgbClr val="D8D8D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3"/>
    <p:restoredTop sz="96230"/>
  </p:normalViewPr>
  <p:slideViewPr>
    <p:cSldViewPr snapToGrid="0" snapToObjects="1">
      <p:cViewPr varScale="1">
        <p:scale>
          <a:sx n="86" d="100"/>
          <a:sy n="86" d="100"/>
        </p:scale>
        <p:origin x="399" y="30"/>
      </p:cViewPr>
      <p:guideLst>
        <p:guide orient="horz" pos="2136"/>
        <p:guide pos="3840"/>
      </p:guideLst>
    </p:cSldViewPr>
  </p:slideViewPr>
  <p:outlineViewPr>
    <p:cViewPr>
      <p:scale>
        <a:sx n="33" d="100"/>
        <a:sy n="33" d="100"/>
      </p:scale>
      <p:origin x="0" y="-176"/>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3" d="100"/>
          <a:sy n="143" d="100"/>
        </p:scale>
        <p:origin x="676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5/22/2024</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0T15:32:16.532"/>
    </inkml:context>
    <inkml:brush xml:id="br0">
      <inkml:brushProperty name="width" value="0.05292" units="cm"/>
      <inkml:brushProperty name="height" value="0.05292" units="cm"/>
      <inkml:brushProperty name="color" value="#FF0000"/>
    </inkml:brush>
  </inkml:definitions>
  <inkml:trace contextRef="#ctx0" brushRef="#br0">10389 6434 26079 0,'0'2'2320'0,"0"1"-1856"0,1 0-464 0,0 0 0 0,0 0 2784 0,0 1 464 0,0-3 80 0,0 0 32 0,0 0-1840 0,0-2-368 0,0 0-80 0,1-1-16 0,0-1 656 0,3-2 128 0,-1 0 16 0,0-2 16 0,-2 2-1696 0,0-2-352 0,3-1-64 0,-1-1-16 0,-1-2 640 0,-1 0 128 0,2-3 32 0,0-1 0 0,0-4-272 0,-2 0-48 0,2-2-16 0,0-2 0 0,-1 3-208 0,0-3 0 0,-2-2 0 0,3-1 0 0,-1 1 0 0,0 1-128 0,-1 2 128 0,0-2-208 0,0-6-240 0,-1-2-32 0,1 1-16 0,-2 0 0 0,0 4 48 0,-2 3 16 0,1 0 0 0,-1 5 0 0,-1 0 176 0,-1 1 16 0,0 2 16 0,1 2 0 0,0 2 224 0,-1 2 0 0,1 0-160 0,0 3 160 0,1 3 0 0,1 1 0 0,-1 0 0 0,-1 1 0 0,1 1 0 0,-1 1 0 0,1 1 128 0,0-1-128 0,1 4 192 0,-1 0-64 0,1 2 0 0,-1 4 0 0,0 0-128 0,2 4 0 0,0 5 0 0,3 3 128 0,0 5-128 0,1 4 0 0,2 4 0 0,0 2 0 0,-2-7 0 0,3 5 0 0,-2 8 0 0,6 7 0 0,-2 1-128 0,1-1 128 0,-1-2 0 0,0-4 0 0,-1-7 0 0,0-3 0 16,0-5 0-16,-2 0 0 0,2-2 0 0,0-4 0 0,-2-6 0 0,0-2 0 0,-6-15 704 0,14 22 256 0,-14-22 48 0,0 0 16 0,0 0-848 0,0 0-176 0,0 0 0 0,0 0 0 0,0 0-224 0,43-8 0 0,-38-2 0 0,0-3 0 16,0-2-992-16,1-2-192 0,-1-2-32 0,1-3-16 15,1 2 304-15,2-3 48 0</inkml:trace>
  <inkml:trace contextRef="#ctx0" brushRef="#br0" timeOffset="785.29">10351 6399 21183 0,'0'0'1888'0,"0"0"-1504"0,0 0-384 0,0 0 0 0,1 0 2304 0,-1-2 384 0,1 0 64 0,-1-1 32 0,1 1-96 0,-1-5 0 0,3-2-16 0,-1 0 0 0,0-2-1584 0,1 0-304 0,-1-2-64 0,1-2-16 0,-1 0-16 0,0-1-16 0,0 0 0 0,-1-3 0 0,2 2-176 0,-1 0-48 0,1-1 0 0,-1-3 0 0,2 0-176 0,-2-6-32 0,2 1-16 0,-2-3 0 0,1-2-224 0,0 2 144 0,-1 3-144 0,1-1 128 0,-2 6-128 0,0-1 0 0,0-1 0 0,-2 2 0 0,-1 0-256 0,0 2 32 0,0 4 0 0,-1 1 0 0,1 4-96 0,0-1-32 0,-1 1 0 0,-1 0 0 0,0 3 144 0,0 0 16 0,0 2 16 0,-1 0 0 0,0 3 176 0,0-1-192 0,2 3 192 0,-2 0-192 0,2 3 192 0,-1-1-160 0,0 7 160 0,0-1-160 0,1 4 32 0,0 0 0 0,1 5 0 0,-1 2 0 0,1 3 128 0,0 2-192 0,1 4 192 0,1 1-192 0,2 3 192 0,-1-2 0 0,1-4 0 0,1 4-128 0,2 6 128 0,-1 2 0 0,4-2 0 0,-2-2 0 0,2-3 0 16,-1-3 0-16,3-2 0 0,-2-5 0 0,1-3 0 0,-1-2 0 15,-8-16 0-15,17 25 0 0,-17-25 256 0,0 0 0 16,23 25-16-16,-23-25 0 0,0 0-80 0,0 0-16 16,0 0 0-16,0 0 0 0,43 7-144 0,-43-7 0 15,0 0 0-15,0 0 0 0,0 0-192 0,37-19-80 16,-37 19-16-16,0 0 0 15,0 0-336-15,30-19-64 0,-30 19-16 0,12-17-18368 0</inkml:trace>
  <inkml:trace contextRef="#ctx0" brushRef="#br0" timeOffset="1736.03">305 7996 46991 0,'-33'9'4176'0,"13"-3"-3344"0,6 2-656 0,7-1-176 0,4-3 192 0,2-3 16 0,0 3 0 0,-2 2 0 0,1 2 0 0,-1 1 0 0,2 0 0 0,1 0 0 0,1-4-752 0,2 0-160 0,-1-2-16 0,-2 1-20096 0</inkml:trace>
  <inkml:trace contextRef="#ctx0" brushRef="#br0" timeOffset="10607.97">10077 6580 24879 0,'-2'0'2208'0,"0"0"-1760"0,2 0-448 0,0 0 0 0,0-1 2720 0,-1 0 464 0,-1 0 80 0,0-3 32 0,0-1-1072 0,0-2-224 0,1-1-32 0,1-1-16 0,0-1-736 0,1 1-160 0,1 1-32 0,0-4 0 0,0 2-320 0,1-3-64 0,1 0 0 0,1-3-16 0,1-3-352 0,2 1-64 0,-1-3-16 0,-1-1 0 0,2-2-192 0,-1-2 0 0,0-3 0 0,1 1 0 0,1 0 0 0,-3 0 0 0,2-1-192 0,-2 2 192 0,1-3-736 0,0 1-32 0,-3 1-16 0,1 2 0 0,1 1 16 0,-3 2 0 0,1 2 0 16,-2 4 0-16,-1 1 240 0,-2 5 48 0,-1 2 16 0,-1 2 0 0,1 3 272 0,0 3 192 0,-2-1-208 0,0 2 80 0,1 3 128 0,0-1 0 0,1 0 0 0,-2 3 0 0,0 3 0 0,0 1 192 0,0 2-64 0,1 0 0 0,-1 3-128 0,0 0 0 15,1 1 128-15,0 1-128 0,1 1 128 0,-1 2-128 0,3 3 128 0,0 2-128 16,0 3 0-16,3-1 128 0,-1 5-128 0,2-2 0 16,0 2 0-16,1-2 0 0,0 0 0 0,0-2 0 15,2-1 0-15,-2-1 0 0,2-2 0 0,-1-2 0 16,-1-6 0-16,2 1 128 0,-2-3-128 0,-5-13 0 16,14 23 128-16,-14-23-128 0,0 0 160 0,0 0-160 15,0 0 128-15,31 24-128 0,-31-24 0 0,0 0 144 16,0 0-144-16,0 0 0 0,0 0 0 0,31-16 128 15,-27 8-128-15,2-1-192 0,0 0 32 0,-1-2 16 16,1 0-176-16,-1-1-16 0,1-1-16 0,0 2 0 16,-1-1-16-16,-1 2 0 0,0-2 0 0,-1 3 0 15,1-1-368-15,-3 2-80 0,2 1-16 0,-1-2 0 16,1 4-1376-16,-2-3-288 0,0 1-48 0,1-3-11760 16</inkml:trace>
  <inkml:trace contextRef="#ctx0" brushRef="#br0" timeOffset="11627.87">10379 6157 10127 0,'-1'-3'896'0,"1"-1"-704"15,0 3-192-15,0-1 0 0,1-1 3072 0,-1-1 592 16,0-4 112-16,1-5 32 0,0-2 288 0,1-4 64 0,0 7 16 0,1-2 0 16,0 2-2496-16,2-1-496 0,0 4-96 0,1 2-32 15,2 2-352-15,-8 5-80 0,0 0-16 0,0 0 0 16,0 0-144-16,52 20-16 0,-52-20-16 0,27 32 0 16,-11-5-48-16,0 2-16 0,0 7 0 0,-4 0 0 15,-1 3-160-15,-3-1-16 0,-6 1-16 0,0 0 0 16,-5-1 16-16,-1 1 0 0,-3 0 0 0,0-2 0 15,-2-1-48-15,1-3 0 0,-2-2 0 0,1-5 0 16,-1-3-144-16,1-4-176 0,1-2 48 0,-1-5 0 16,3 0-544-1,-1-5-96-15,0-3-32 0,1-4 0 0,-2-4 144 0,1-6 16 0,-1-4 16 0,-1-7 0 16,-1-9 240-16,2-1 64 0,-2-1 0 0,2-3 0 0,-2-4 176 16,-2-9 144-16,-3-7-192 0,0-7 192 0,0-3-208 0,5 7 64 15,4 2 16-15,5 6 0 0,5 3 128 0,5 3 0 16,2 6 0-16,3 6 0 0,4 4 0 0,1 5 0 15,2 5 192-15,-1 6-64 0,-20 12 320 0,40-13 80 16,-40 13 16-16,0 0 0 0,61 13-80 0,-61-13-16 16,40 28 0-16,-40-28 0 0,36 39-96 0,-36-39-32 15,29 52 0-15,-17-18 0 0,-1 7-176 0,-2 3-144 16,-4 7 192-16,-2-4-192 0,-4-1 0 0,0-8 0 16,-1-5 0-16,-2 1 0 0,-1 1 0 0,-1-1-144 15,-1-2 144-15,0-3-192 0,3-5-16 0,-3-2-16 16,2-7 0-16,0-3 0 15,0-6-288-15,1-3-64 0,1-3-16 0,-2-3 0 16,2-3 16-16,-4-5 0 0,4-3 0 0,-4-3 0 16,1-6-80-16,0-4-16 0,0-6 0 0,-1-4 0 15,-1-3-560-15,-1-6-112 0,-3-5-32 0,3-2 0 16,1 5-208-16,3 1-32 0,3-1-16 0,3 2 0 0,2 5 1264 0,2 6 368 0,1 7-144 0,2 9 144 16,0 7 1328-16,-8 12 336 0,0 0 64 0,0 0 0 15,33 27-320-15,-26-8-64 0,-2 5 0 0,0 9-16 16,-1 6-752-16,-2 4-128 0,-1-5-48 0,-2 9 0 15,-3 10-160-15,-3 3-48 0,0-2 0 0,-4-4 0 16,0 0-192-16,-3 1 144 0,0 1-144 0,-3-4 128 16,3-4-128-16,0-7 0 0,2-8 0 0,2-6 0 15,2-8 0-15,-1-3 0 0,2-5 144 0,-1-5-144 16,2-3 0-16,1-8 144 0,-1-1-144 0,5-9 0 16,0-9 128-16,3-8-128 0,2-8 0 0,1-8 0 0,1-6 0 0,1-3-272 15,0 2 48-15,0-13 16 16,1-11 32-16,-3-1 16 0,-1 14 0 0,-2-11 0 0,-1-4-48 0,-1-1-16 15,-1 3 0-15,5 16 0 0,2 19 64 0,3 14 16 16,-1 15 0-16,-8 15 0 0,0 0 144 0,35 24 0 16,-25 5 0-16,-1 10 0 0,-3 9 208 0,1 4-16 15,-4 4-16-15,-1 4 0 0,0 5-176 0,-2 4 160 16,0 6-160-16,-2-1 160 0,2-4-16 0,-2 0 0 16,1-2 0-16,1-2 0 0,1-4 288 0,1-7 48 15,3-11 16-15,0-7 0 0,1-6-320 0,3-8-176 16,-9-23 192-16,19 31-192 0,-19-31-176 0,0 0-144 15,52 0-16-15,-28-12-16 16,4-10-608-16,5-12-112 0,3-8-16 0,-1-11-16 16,3-7-112-16,-3-5 0 0,-2 1-16 0,1-5 0 0,2-4 1872 0,-2 2 368 0,-2 6 80 0,-4 6 0 15,-3 6 320-15,-1 5 64 0,-4 5 16 0,-4 9 0 16,-1 7-416-16,-5 6-96 0,-2 6-16 0,-4 2 0 16,0 5-704-16,-3 1-256 0</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1:24.248"/>
    </inkml:context>
    <inkml:brush xml:id="br0">
      <inkml:brushProperty name="width" value="0.05292" units="cm"/>
      <inkml:brushProperty name="height" value="0.05292" units="cm"/>
      <inkml:brushProperty name="color" value="#FF0000"/>
    </inkml:brush>
  </inkml:definitions>
  <inkml:trace contextRef="#ctx0" brushRef="#br0">1341 15107 3679 0,'-9'4'320'0,"3"-2"-320"0,1 2 0 0,-1-4 0 0,6 0 6080 0,-4 0 1136 0,0 2 224 0,-1-1 48 0,-1 1-3648 0,-3 2-720 0,-6 2-160 0,2-4-16 0,-1 5-1616 0,-1-5-320 0,0 5-64 0,2-3-16 0,-4 2-368 0,4 3-80 0,-6-3-16 0,4 0 0 0,0 1-128 0,0 1-16 0,-4-1-16 0,3-1 0 0,1-2-176 0,-2-3-128 0,3 3 144 0,-1-2-144 0,-3 0 0 0,3 0 128 0,-2 2-128 0,0-1 0 0,-2 3 0 0,2-6 0 0,0 2 0 0,4 0 0 0,-2 0 0 0,0 1 0 0,2-1 0 0,-2 2 0 0,5 0 0 0,-3-2 0 0,2 1 0 0,2 1 0 0,-1 2 0 0,1-1 0 0,3 1 0 0,-3 2 0 0,3 1 0 0,2 0 0 16,1 1 0-16,1 1 0 0,2 2 0 0,0 2 0 0,0 4 0 0,0 0 0 15,2 5-128-15,1 1 128 0,-1-5 0 0,2 3 0 16,0 1-144-16,-2-1 144 0,5 7 0 0,-1 4-144 16,-1 5 144-16,3 3 0 0,-2 3 0 0,-1 2 0 15,1 2 0-15,-2-1 0 0,1 3 0 0,-1 2 0 16,2-3 0-16,-3 1 0 0,1-2 0 0,2-2 128 16,-6-4 32-16,2-7 16 0,0-4 0 0,-2 2 0 15,1 3 32-15,3-3 16 0,-4 0 0 0,0-6 0 16,0 6-96-16,0-4 0 0,0-2-128 0,2 0 192 15,-2-3-192-15,4 3 0 0,-4-4 128 0,4 1-128 16,-3-4 0-16,3 1 0 0,0-3 0 0,2 0 0 16,-3-2 0-16,5 0 0 0,-1-6 0 0,-1 2 0 0,0-4 0 15,1 1 0-15,-1-3 0 0,3 1 0 0,-3-3 0 0,3 1 0 16,-3 2 0-16,1-5 0 0,-1 3 0 0,0-6 0 16,-1 6 0-16,-1-6 0 0,2 2 128 0,1 1 48 15,3 3 0-15,-5-2 0 0,5-1-176 0,-1 1 0 16,0 2 0-16,1-6 0 0,-10 0 0 0,0 0 0 15,0 0-160-15,0 0 160 16,98 11-848-16,-98-11-80 0,0 0-16 0,0 0 0 16,118 4-560-16,-118-4-112 0,107-4-32 0,-107 4-17264 0</inkml:trace>
  <inkml:trace contextRef="#ctx0" brushRef="#br0" timeOffset="1452.65">31226 15261 39615 0,'0'0'3520'0,"0"0"-2816"0,2-3-560 0,2 6-144 0,-4-3 688 0,3 2 96 0,-3-2 32 0,0 0 0 0,0 0 208 0,0 0 64 0,0 0 0 0,0 0 0 0,74 38-448 0,-74-38-64 0,0 0-32 0,0 0 0 0,0 0-288 0,77 24-48 0,-77-24-16 0,0 0 0 0,0 0-192 0,0 0 0 0,80 25 0 0,-80-25 0 0,0 0 0 0,0 0 0 0,0 0 0 0,0 0 0 0,0 0 0 0,59 45 0 0,-59-45 0 0,0 0 0 0,0 0 0 0,0 0-192 0,9 41 192 0,-13-33-208 0,4-8 208 0,-2 18-176 0,2-10 176 0,-3-1-160 0,-1 3 160 0,2 1 0 0,2 2 0 0,-4 0 0 15,4-13 0-15,0 36 0 0,0-36 0 0,4 47 0 16,-4-47 0-16,9 58 0 0,-7-20 0 0,6 1 0 16,-3 1 0-16,1 3 0 0,4 8 0 0,-1 1 0 15,0 1 0-15,-3-2 0 0,1 0 0 0,1-3 0 16,0-1 0-16,-3-3 144 0,5-1-144 0,-7-6 160 16,3-1-32-16,-2-2-128 0,-2-2 192 0,-2-32-64 15,5 53 128-15,-5-53 32 0,8 48 0 0,-8-48 0 16,2 47-16-16,-2-47 0 0,3 42 0 0,-3-42 0 15,0 32 0-15,0-32 0 0,0 0 0 0,-3 24 0 16,3-24-16-16,0 0 0 0,-8 10 0 0,8-10 0 16,0 0 16-16,-9 0 0 0,5 0 0 0,-2-4 0 15,-3-2-128-15,-4 0-16 0,1-1-128 0,-1-1 192 0,-2-1-192 16,0 0 0-16,-2-1 0 0,2 1 0 0,0-1 0 0,-7 5-192 16,1-5 48-16,-7 1 0 15,3 5-576-15,1 1-112 0,-4 1-32 0,0 4 0 16,-2-1-352-16,1 5-80 0,5 0-16 0,-1-1-12960 15,3 3-2576-15</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4:10.358"/>
    </inkml:context>
    <inkml:brush xml:id="br0">
      <inkml:brushProperty name="width" value="0.05292" units="cm"/>
      <inkml:brushProperty name="height" value="0.05292" units="cm"/>
      <inkml:brushProperty name="color" value="#FF0000"/>
    </inkml:brush>
  </inkml:definitions>
  <inkml:trace contextRef="#ctx0" brushRef="#br0">18336 3510 911 0,'-2'-5'0'0,"2"-1"0"0,-4 2 0 0,4 1 0 0,0 1 2928 0,0 0 496 0,0 0 96 0,0-6 32 0,0 1 448 0,0-2 96 0,0-1 0 0,-4-3 16 0,8 2-1264 0,-4 3-256 0,0 1-48 0,0 3-16 0,0-2-1344 0,0 4-272 0,0 2-48 0,0 2-16 0,0 4-528 0,0-2-128 0,4 3 0 0,-4 3-16 0,0-3-32 0,0 1 0 0,0 1 0 0,0 4 0 0,0 0 16 0,0 2 0 0,0 2 0 0,0 2 0 0,0 0 48 0,2-2 16 0,-2-2 0 0,0 0 0 0,4-2-64 0,-4 4-16 0,0 0 0 0,0 0 0 0,3 5-16 0,-3-3 0 0,0 0 0 0,0 2 0 0,2-1 0 0,2 1-128 0,-4 0 192 0,0-3-64 0,2 1-128 0,0 2 192 0,0-2-192 0,1 1 192 0,-3 1-192 0,6 0 160 15,-6-1-160-15,4 3 160 0,1 1-160 0,-1 1 0 16,-4-1 0-16,6 1 0 0,-4 1 0 0,0-2 0 15,3 3 128-15,-5 1-128 0,6 0 0 0,-6 0 0 16,4-3 144-16,-4-3-144 0,1 8 0 0,3-2 144 0,0 6-144 0,-2-4 0 16,2-7 144-16,-1 3-144 0,-3 2 0 0,2 4 144 15,2-2-144-15,-2 2 0 0,0 8 0 0,3-6 0 16,-5-4 0-16,2 2 0 0,2-6 0 0,-4 2 0 16,0 0 0-16,4 2 0 0,-4 2 0 0,2-3 0 15,1-3 0-15,-3 0 0 0,4-1 0 0,-4-1 0 16,0-1 0-16,2 1 0 0,2 4 0 0,-4-2 0 15,4 3 0-15,-4-7 0 0,0-1 0 0,0-2 0 16,1-1 0-16,-1 7 0 0,0 1 0 0,4 1 0 16,-4-1 0-16,0 0 0 0,0-1 0 0,0-1 0 15,0-3 0-15,0-3 0 0,0 1 0 0,0-4 0 16,-4-2 0-16,4-1 0 0,0 1 0 0,-1 0 0 16,1-4 0-16,0 1 0 0,0 1 0 0,-4-2 0 15,4-3 0-15,0 0 0 0,-4 1 0 0,2-1 0 16,2-2 0-16,-4-1 0 0,1 3 0 0,1 0 0 0,-2-3 0 15,4-1 0-15,-4 2 0 0,2 0 0 0,-1-2 0 0,1 2 0 16,0-3-176-16,0 7 176 0,2-8-176 0,-4 2 176 16,2 2-208-16,2-1 80 0,0 3 128 0,-3-2-208 15,3 1 80-15,0 1 128 0,0 0-208 0,-4 1 80 16,4-3 128-16,0 2-208 0,-2 1 80 0,2 1 128 16,0-5-208-16,-4 3 80 0,4 0 128 0,0-1-128 15,0-1 128-15,-4 0-128 0,4 1 128 0,-1-3 0 16,1 2 0-16,-4 0 0 0,4 0 0 0,0-3 0 15,0 3 0-15,-4-4 0 0,4 2 0 0,-2-2 0 16,2 0 0-16,0 0 0 0,-4 0 0 0,3-2 0 16,1 2 0-16,-2 0-128 0,0 0 128 0,-2 0 0 0,2-4 0 15,-2 4-128-15,4 0 128 0,-5 0 0 16,1 0 0-16,0 0 0 0,2 4 0 0,-3-4 0 0,1 0 0 0,-2 2 0 16,3 0 0-16,-3 0 0 0,2 2 0 0,0-4 0 15,-1 1 0-15,1 1 0 0,2 0 0 0,-5 2 0 16,1-4 0-16,0 2 0 0,1-2 0 0,-3 4 0 15,3-8 0-15,-1 4 0 0,-3-2 0 0,3-2 0 16,-4 0 0-16,1 3 0 0,0-7 0 0,-1 6 0 16,1-5 0-16,-4 1 0 0,1 0 0 0,-1 1 0 15,2-1 128-15,2 2-128 0,-1 1 128 0,1 1-128 16,-1 0 0-16,5 0 0 0,-5 2 0 0,1-4 128 16,3 2-128-16,3 2 0 0,-3-2 0 0,-2 2 0 15,7 0 0-15,-3 0 0 0,-2 0 0 0,6 2 0 16,-4-2 0-16,4 2 0 0,0 2 0 0,0-4 0 0,0 4-256 0,4-2 48 15,-4 1 0-15,6-1 0 16,-2 2-224-16,-3 2-32 0,3-3-16 0,2 3-11984 16,-1-2-2384-16</inkml:trace>
  <inkml:trace contextRef="#ctx0" brushRef="#br0" timeOffset="817.46">18281 3411 11055 0,'0'2'976'0,"-3"0"-784"0,3 1-192 0,0-3 0 0,0 2 2096 0,0 2 368 0,0-2 80 0,-6 5 16 0,6 3-80 0,-6-1-16 0,3 1 0 0,-1-5 0 0,2 1-832 0,2-1-160 0,-4-1-48 0,4 0 0 0,-4-4-368 0,4 0-80 0,-2 0-16 0,2 0 0 0,-3 0-256 0,3-4-64 0,-4 2-16 0,2 0 0 0,-2 1-304 0,1 1-64 0,-3 0-16 0,0 0 0 0,1-4-32 0,-3 4 0 0,2 0 0 0,-3 0 0 0,3 0 16 0,-1 0 0 0,-1 0 0 0,-5 0 0 0,-2 4-64 0,0-4-16 0,2 0 0 0,-2 0 0 0,-4 3-16 0,4-1-128 0,-4 2 192 0,4 0-64 0,-3 1-128 0,-1-3 0 0,0 6 144 0,-2-6-144 0,4 1 0 0,-1-1 0 0,3 0 0 0,3 0 128 0,-3 2-128 0,6-4 0 0,-1 0 0 0,1 0 0 0,0 0 0 0,3 0 0 0,2 2 0 0,-1-2 0 0,1 0 0 0,4 0 0 0,0 0 0 0,0 2 0 0,4-1-400 0,1 3 0 0,1 6 0 0,-6-10-18512 0</inkml:trace>
  <inkml:trace contextRef="#ctx0" brushRef="#br0" timeOffset="42547.65">16513 10045 4895 0,'6'-6'432'0,"-3"6"-432"15,-3 0 0-15,0 0 0 0,0 4 0 0,0-2 0 16,2 1 0-16,2 1 0 0,0 2 0 0,-2-1 0 15,3-1 0-15,-1 2 0 0,2-3 0 0,1 3 0 16,-1-4 0-16,-3 2 0 0,3 0 0 0,-6-4 0 16,4 0 0-16,-2 0 0 0,-2-6 0 0,0 6 0 15,0 6 0-15,-2 3 0 0</inkml:trace>
  <inkml:trace contextRef="#ctx0" brushRef="#br0" timeOffset="43838.2">16500 10088 4607 0,'0'0'400'0,"0"0"-400"0,0 0 0 0,-4-2 0 0,4 2 816 0,-2 0 80 0,2-2 0 0,-4 0 16 0,1-2 80 0,1 2 16 0,-4 2 0 0,2-1 0 0,4 1 192 0,-5-2 32 0,5 2 16 0,-4 0 0 0,4-4 160 0,-4 4 16 0,2-2 16 0,-2 2 0 0,4-2 160 0,-5 2 16 0,5 0 16 0,-4 0 0 0,2 0-64 0,0 0-16 0,0 0 0 0,2 0 0 0,0 0-272 0,-3 0-64 0,3 2-16 0,0-2 0 0,0 0-352 0,0 0-64 0,0 2-16 15,0-2 0-15,3 0-336 0,-3 0-80 0,2 0-16 0,0 4 0 0,0-4-80 0,2 0-32 0,1 2 0 0,1-1 0 0,2 1-32 0,-3-2 0 0,5 4 0 0,-5-8 0 16,5 4-64-16,-1 0 0 0,1 0-128 0,-1 0 192 15,-3 0-64-15,3 0-128 0,-3-2 176 0,1 2-176 16,-1-1 192-16,3-1-64 0,-3-2 0 0,-1 2-128 16,3 0 224-16,1 0-64 0,-3-1-16 0,0 1 0 15,-1 2 32-15,3 0 0 0,-6-4 0 0,5 4 0 16,-1-2-16-16,-2 0 0 0,3 2 0 0,1 0 0 16,1-2-160-16,0 2 160 0,1 0-160 0,-1 0 160 15,2-3-160-15,-1 3 128 0,-1 0-128 0,1 0 128 0,-10 0-128 16,0 0 0-16,0 0 144 0,0 0-144 0,0 0 0 0,0 0 128 15,0 0-128-15,0 0 0 0,0 0 128 0,86 31-128 16,-86-31 128-16,0 0-128 16,0 0 0-16,0 0 144 0,0 0-144 0,0 0 0 0,0 0 192 0,0 0-192 15,0 0 192-15,0 0-192 0,0 0 192 0,87 34-192 16,-82-28 192-16,5-6-192 0,-5 0 144 0,5 0-144 16,-1 0 0-16,-1 0 144 0,3-4-144 0,-2 2 160 15,-3 2-160-15,3 0 160 0,-9 0-160 0,0 0 128 16,0 0-128-16,0 0 128 0,0 0-128 0,0 0 0 15,0 0 0-15,83 15 128 0,-74-15-128 0,1 0 0 16,-1 2 144-16,-9-2-144 0,0 0 128 0,0 0-128 16,0 0 160-16,0 0-160 0,0 0 144 0,87 13-144 0,-87-13 128 15,0 0-128-15,0 0 0 0,0 0 0 0,0 0 128 0,0 0-128 16,80 4 0-16,-80-4 0 0,0 0 0 0,0 0 128 16,0 0-128-16,0 0 0 0,77-9 144 0,-77 9-144 15,0 0 0-15,0 0 0 0,0 0 0 0,77 0 128 16,-77 0-128-16,0 0 0 0,0 0 128 0,0 0-128 15,0 0 160-15,83-8-32 0,-83 8-128 0,0 0 192 16,0 0-48-16,0 0-16 0,94 12 0 0,-94-12 0 16,0 0-128-16,0 0 128 0,0 0-128 0,0 0 128 15,92 11-128-15,-92-11 160 0,0 0-160 0,0 0 160 16,0 0-160-16,81 9 160 0,-81-9-160 0,0 0 160 16,0 0-160-16,0 0 0 0,0 0 144 0,83-13-144 15,-83 13 128-15,0 0-128 0,0 0 128 0,0 0-128 16,65-17 128-16,-65 17-128 0,0 0 160 0,0 0-160 15,0 0 160-15,87 6-160 0,-87-6 160 0,0 0-160 0,0 0 128 0,0 0-128 16,77-4 0-16,-77 4 144 0,0 0-144 0,0 0 0 16,0 0 144-16,83 13-144 0,-83-13 144 0,0 0-144 15,0 0 192-15,0 0-192 0,92 19 160 0,-92-19-160 16,0 0 128-16,0 0-128 0,0 0 128 0,81 21-128 16,-81-21 128-16,0 0-128 0,0 0 128 0,0 0-128 15,88 24 128-15,-88-24-128 0,0 0 128 0,0 0-128 16,0 0 0-16,0 0 128 0,84 13-128 0,-84-13 128 15,0 0-128-15,0 0 128 0,0 0-128 0,0 0 128 16,89 21-128-16,-89-21 128 0,0 0-128 0,0 0 0 16,0 0 144-16,0 0-144 0,0 0 0 0,84 4 128 15,-84-4-128-15,0 0 0 0,0 0 0 0,0 0 128 0,0 0-128 0,0 0 0 16,81-10 0-16,-81 10 0 0,0 0 0 0,0 0 128 16,0 0-128-16,0 0 0 0,73-15 0 0,-73 15 0 15,0 0 0-15,0 0 144 0,0 0-144 0,0 0 0 16,81-5 144-16,-81 5-144 0,0 0 0 0,0 0 144 15,0 0-144-15,0 0 128 0,62-14-128 0,-62 14 128 16,0 0-128-16,0 0 160 0,0 0-160 0,59-18 160 16,-59 18-160-16,0 0 0 0,0 0 0 0,0 0 128 15,0 0-128-15,62-14 0 0,-62 14 0 0,0 0 128 16,0 0-128-16,0 0 0 0,0 0 0 0,0 0 128 16,60-15-128-16,-60 15 0 0,0 0 0 0,0 0 0 15,0 0 128-15,0 0-128 0,0 0 0 0,0 0 128 16,56-16-128-16,-52 14 0 0,1 0 0 0,1 2 0 0,-6 0 0 15,0 0 0-15,0 0 0 0,0 0 0 0,0 0 0 16,0 0 0-16,0 0 0 0,0 0 0 0,0 0 0 0,0 0 0 16,0 0 0-16,0 0 0 0,0 0 0 0,0 0 0 15,72-6 0-15,-69 6 0 0,-3-2 0 0,2 2 0 16,2 0 0-16,-4 0 0 0,2-2 0 0,-2 2 0 16,0 0 0-16,-2 2 0 15,2-2-480-15,0 0-80 0,-6 0-16 0,3 2 0 16,3 4-752-16,-10-2-144 0,4 3-48 0,-7 6-20880 15</inkml:trace>
  <inkml:trace contextRef="#ctx0" brushRef="#br0" timeOffset="54324.82">20243 9304 17503 0,'-9'-4'1552'0,"3"4"-1232"0,2 0-320 0,3 0 0 0,-3 4 4048 0,0-4 752 0,2 2 160 0,-3 0 32 0,1 4-2544 0,-6-1-496 0,1 3-96 0,3-1-32 0,3 6-960 0,-3-3-192 0,2 3-32 0,2 0-16 0,0 4-336 0,1 2-64 0,1 0-16 0,0 5 0 0,0 0-64 0,0 1-16 0,0 5 0 0,0 6 0 0,-4 7 64 0,2 6 0 0,2-10 0 0,-4 8 0 0,4 6-64 0,-4 1 0 0,3 5 0 0,2-3 0 0,3-7-128 0,0-2 128 0,2-8-128 0,3-5 128 0,0-2-128 0,-9-32 0 0,0 0 0 0,34 53 0 16,-34-53-416-16,0 0-16 0,0 0 0 0,79 33 0 15,-79-33-352-15,0 0-80 0,79-3-16 0,-79 3-11984 0,0 0-2416 0</inkml:trace>
  <inkml:trace contextRef="#ctx0" brushRef="#br0" timeOffset="54829.23">20751 9353 31327 0,'5'-9'1392'0,"-1"5"272"0,2 2-1328 0,-1 2-336 16,-5-4 0-16,4 4 0 0,-2-2 1856 0,6 2 288 16,1 0 64-16,-9 0 16 0,0 0-1264 0,0 0-240 15,0 0-48-15,88 12-16 0,-88-12-400 0,0 0-64 16,0 0-32-16,0 0 0 0,85 22-160 0,-85-22 0 16,0 0 144-16,0 0-144 0,0 0 128 0,0 0-128 15,51 64 128-15,-50-47-128 0,-2 0 128 0,-1 2-128 16,-4 5 160-16,-3 4-160 0,-5 2 176 0,1-1-176 15,2-1 192-15,-2 2-192 0,-2 2 224 0,4-4-64 16,-3-2-16-16,5 2 0 0,-6 4 64 0,2-2 16 16,2 1 0-16,-4-3 0 0,5 0-48 0,1-6-16 15,1 3 0-15,3-6 0 0,-1-1-160 0,2-1 192 0,2 0-192 16,0-2 192-16,4 0 48 0,0-3 16 0,4-1 0 0,1-2 0 16,-1-1 112-16,3-1 16 0,1-1 16 0,1-6 0 15,2 0-96-15,0-4-32 0,-1-1 0 0,3-7 0 16,-2 1-48-16,2 0-16 0,0-10 0 0,2 0 0 15,-8 1-208-15,2-3 144 0,3-3-144 0,-9 0 128 16,1 3-128-16,-2-3 0 0,-4-1 0 0,0-1 0 16,-4 4-304-16,2-3 64 0,-5 1 16 0,-3 2 0 15,-1-3-48-15,-2 1-16 0,-2 0 0 0,0 1 0 16,0 1-160-16,-4 3-48 16,0 2 0-16,4 6 0 0,-4 2-208 0,4 4-64 0,2 5 0 0,0-4 0 15,3 8 0-15,3 2-16 0,-1-1 0 0,7 5-11584 16,-3 1-2320-16</inkml:trace>
  <inkml:trace contextRef="#ctx0" brushRef="#br0" timeOffset="55080.89">21363 9650 13823 0,'0'0'1216'0,"0"0"-960"0,0 0-256 0,0 0 0 0,0 0 4496 0,0 0 864 0,0 0 160 0,0 0 48 0,0 0-2304 0,0 0-448 0,77-6-80 0,-77 6-32 0,0 0-1504 0,0 0-304 0,0 0-64 0,0 0-16 0,91-7-592 0,-91 7-224 0,0 0 176 0,0 0-176 0,0 0-192 0,77-12-128 0,-77 12-16 0,0 0-16 0,0 0-640 0,0 0-128 0,0 0-32 0,90-5-17936 0</inkml:trace>
  <inkml:trace contextRef="#ctx0" brushRef="#br0" timeOffset="55243.9">21891 9370 35007 0,'-1'6'1552'0,"1"-6"320"0,0 1-1488 0,0 3-384 0,-4-4 0 0,4 0 0 16,0 2 1648-16,4 6 256 0,-4-3 48 0,5 8 16 15,-5-13-656-15,0 0-128 0,13 53-32 0,-7-32 0 16,-4 1-656-16,2-1-144 0,-1 3-32 0,3-1 0 15,-2-2-640-15,-4 1-128 0,5 3-16 0,-5-1-13296 16,2 0-2640-16</inkml:trace>
  <inkml:trace contextRef="#ctx0" brushRef="#br0" timeOffset="55493.04">22151 9171 37775 0,'7'-6'1664'0,"-1"6"368"0,0-4-1632 0,-1 2-400 16,-1 2 0-16,0 0 0 0,-2 2 1216 0,-2-2 144 16,0 0 48-16,0 0 0 0,0 0-144 0,90 51-32 15,-90-51 0-15,0 0 0 0,71 86-592 0,-71-86-128 16,36 72-32-16,-36-72 0 0,22 73-352 0,-12-35-128 16,-4-3 0-16,-3 3 144 15,-3 0-512-15,-3-1-96 0,-1 5-32 0,-6-5 0 16,5-9-96-16,-1 1-32 0,-9-1 0 0,-8 7 0 15,-1 3-112-15,-4-2-32 0,-2-1 0 0,-8-1 0 16,1 0-496-16,1-9-96 0</inkml:trace>
  <inkml:trace contextRef="#ctx0" brushRef="#br0" timeOffset="55711.41">22814 9238 31551 0,'0'0'704'0,"0"0"128"0,0 0 48 0,0 0 0 0,0 0-704 0,0 0-176 16,0 0 0-16,47 62 0 0,-47-62 2592 0,38 59 480 15,-38-59 112-15,52 84 16 0,-52-84-1856 16,51 81-352-16,-51-81-80 0,53 88-16 0,-53-88-592 0,43 74-128 16,-43-74-32-16,0 0 0 15,47 79-528-15,-47-79-96 0,0 0-32 0,49 82-13056 16,-49-82-2608-16</inkml:trace>
  <inkml:trace contextRef="#ctx0" brushRef="#br0" timeOffset="55910.67">23130 9229 7359 0,'-6'2'656'0,"-1"0"-528"0,5 1-128 0,-2-3 0 15,0 4 6752-15,2 2 1312 0,2-4 272 0,-3 7 48 16,-1 10-5184-16,-2 9-1056 0,1 6-208 0,-1 5-32 15,2 8-944-15,-1-2-192 0,-3 1-48 0,2 2 0 16,1 5-464-16,-5 0-80 0,5-1-32 0,-5-3 0 31,1-6-672-31,0-5-144 0,-1-4-32 0,1 0-19712 0</inkml:trace>
  <inkml:trace contextRef="#ctx0" brushRef="#br0" timeOffset="56077.98">22622 9727 34095 0,'0'-6'1504'0,"0"3"320"0,2-3-1456 16,4-2-368-16,-4 7 0 0,2-5 0 0,5 2 1824 0,0-5 288 15,-9 9 64-15,53-32 16 0,-13 9-672 0,6 1-144 16,3-3-32-16,-49 25 0 16,100-39-752-16,-100 39-144 0,96-28-48 0,-96 28 0 15,86-15-656-15,-86 15-128 0,83 0-16 0,-83 0-20640 16</inkml:trace>
  <inkml:trace contextRef="#ctx0" brushRef="#br0" timeOffset="56378.51">23660 9184 37775 0,'-6'2'1664'0,"1"0"368"0,1-1-1632 0,0 3-400 0,4-2 0 0,-2 0 0 15,2 4 1152-15,-5-1 128 16,1 8 48-16,-2 4 0 0,-3 8-192 0,-1 1-48 0,5 2 0 0,1 2 0 15,-2-1-480-15,3-3-96 0,3 6-32 0,0-32 0 16,0 52-272-16,0-52-48 0,9 44-16 0,-9-44 0 16,0 0-144-16,0 0 0 0,43 56 0 0,-43-56 0 15,0 0 160-15,0 0 0 0,68 34 0 0,-68-34 0 16,0 0 48-16,81 21 16 0,-81-21 0 0,0 0 0 16,77 3-64-16,-77-3-16 0,0 0 0 0,67-13 0 15,-67 13-144-15,0 0 0 0,68-21 0 0,-68 21 128 16,0 0-512-16,68-26-128 0,-68 26 0 0,0 0-16 15,49-19-384-15,-49 19-80 0,0 0-16 0,0 0 0 16,41-22-224-16,-39 20-48 0</inkml:trace>
  <inkml:trace contextRef="#ctx0" brushRef="#br0" timeOffset="56545.95">23991 9212 30399 0,'-4'2'2704'0,"2"4"-2160"15,-2 1-544-15,2-5 0 0,2 0 2256 0,-2 5 352 16,1 10 64-16,-9 11 16 0,5 18-944 0,-5 12-176 16,3 4-32-16,5 4-16 0,-4-8-816 0,2 10-144 15,-1 12-48-15,1 7 0 0,-5 7-320 0,3 3-192 16,-2 5 192-16,1-1-21344 0</inkml:trace>
  <inkml:trace contextRef="#ctx0" brushRef="#br0" timeOffset="58216.04">23759 9116 32255 0,'0'0'2864'0,"0"0"-2288"0,0 0-576 0,0-4 0 0,0 3 2016 0,0-1 288 0,0 0 64 0,0-6 16 0,0 1-880 0,0-3-176 0,-3 1-48 0,1-6 0 0,2 2-496 0,-4-6-96 0,0 4-32 0,2-8 0 0,-5 3-400 0,1-5-96 0,1-3-16 0,-5-4 0 0,1 2-144 0,-6-4 0 0,-2-3 0 0,-8-1 0 0,-1-1 0 0,-8-1 0 0,-3-1 0 0,-6-1 128 0,-1 5-128 0,-5-6 0 0,-3-1 0 0,-5-4 0 0,-1-3 0 0,-9-4 0 0,-9-7 0 0,-3 0 0 0,-1 4-304 0,-3 0-80 0,-4 5-32 0,-3 4 0 16,-2 8-128-16,6 3-32 0,1 8 0 0,12 2 0 16,1 7 256-16,5 3 32 0,3 1 16 0,-2 4 0 15,-5-1 272-15,-3 1-128 0,-1 2 128 0,2-2 0 16,5 2 0-16,1-1 0 0,-5 5 0 0,5-6 0 0,-1 3 0 16,-4 1 176-16,-5-2-32 0,0 1 0 0,6-3 0 0,-2 4 0 15,1-3 0-15,5 3 0 0,-1 0-144 0,-2-1 0 16,7 3 0-16,-5-1 0 0,6 3 0 0,4 1 0 15,-1 0 0-15,3-2 128 0,7 6-128 0,-4 0 0 16,1 0 144-16,3 0-144 0,2 0 0 0,0 0 0 16,2 2 0-16,2 0 0 0,-1 0 0 0,-4 2 0 15,1-2 0-15,-2 1 0 0,2 1 0 0,-2 2-256 16,2-4 64-16,-2 5 0 0,-4-3 64 0,1 2 0 16,-1 3 0-16,4-7 0 0,2 5 128 0,4-1-208 15,4-4 80-15,-3 0 128 0,7 3-224 0,1-5 80 16,0 0 16-16,2 0 0 0,4 0 128 0,2 0 0 15,-3 0-144-15,1-3 144 0,4 1 0 0,1-2-176 0,4 0 176 16,2 2-128-16,4-1 128 0,-2 1-160 0,6-2 160 0,-1 4-160 16,1-4 160-16,3 4 0 0,1-2-144 0,1 2 144 15,0 0 0-15,2 0 0 0,2 0 0 0,-3 2 0 16,3 2-144-16,0-4 144 0,0 0 0 0,0 2 0 16,0 0-192-16,0 0 64 0,0 1 128 0,0-3-208 15,0 0 208-15,3 0 0 0,-3 2 0 0,0-2-144 16,2 4 144-16,2-4 0 0,-2 2 0 0,2 0 0 15,1 3 0-15,3-1 0 0,-3 2 0 0,5-2 0 16,-1 3 0-16,1 1 0 0,5-1 0 0,-15-7-128 16,0 0 128-16,0 0 0 0,0 0 0 0,77 51 0 15,-77-51 0-15,0 0 0 0,0 0 0 0,66 52-128 16,-66-52 128-16,0 0 0 0,0 0 0 0,73 53 0 16,-73-53 0-16,0 0 128 0,0 0-128 0,0 0 128 0,77 43-128 0,-64-33 128 15,-2-5-128-15,2 1 128 0,-3 0-128 0,-1 1 0 16,-3-3 0-16,-2 2 0 0,-2-6 0 0,1 1 0 15,-3 3 0-15,0-4 0 0,0 0 0 0,0 0 128 16,-5-4-128-16,1 4 0 0,-2-1 0 0,3-3 144 16,-7 0-144-16,4-2 0 0,-3 1 0 0,-4-5 0 15,-2 1 0-15,0-2 0 0,0-2-192 0,-4-1-112 16,0 3-16-16,0-6 0 0,-1 2 16 0,1-2 0 16,0 4 0-16,0-2 0 0,-3-2 128 0,5 6 32 15,-2-4 0-15,4 0 0 0,-2 3 144 0,6 1 0 16,2 6 0-16,-1-5 0 0,4 5 0 0,3 1 0 15,-3-2 0-15,6 2 128 0,0 1 32 0,0-1 16 0,0 2 0 16,6-4 0-16,-3 1-176 0,7-3 192 0,1 3-192 0,2-9 192 16,6-1-192-16,2 0 192 0,7-3-192 0,0-7 192 15,6 1-16-15,-6 1 0 0,2-1 0 0,4 1 0 16,-6 1-176-16,6 1 0 0,-34 21 144 0,62-43-144 16,-37 26 0-16,3-2 0 0,-28 19 0 0,49-32 0 31,-49 32-416-31,0 0-48 0,63-26-16 0,-63 26-17504 0</inkml:trace>
  <inkml:trace contextRef="#ctx0" brushRef="#br0" timeOffset="82321.16">14472 9650 17503 0,'-4'0'1552'0,"2"0"-1232"0,2 0-320 0,0 0 0 0,0 0 2288 0,-3-4 400 0,3 4 64 0,-6 0 32 0,2-2 192 0,0 2 32 0,-1-2 16 0,3 1 0 0,-2 1-1856 0,-2-4-368 0,3 2-80 0,3-2-16 0,-6 0-256 0,2 2-64 0,1-3-16 0,1 1 0 0,-6 0-96 0,1-1-16 0,-1-1 0 0,-1 2 0 0,-1-1 32 0,1-1 0 0,-2 2 0 0,1 0 0 0,-5 3-32 0,0-3 0 0,6 4 0 0,-1-4 0 0,-5 2-48 0,2-2-16 0,-2 4 0 0,0-5 0 0,6 3-192 0,-1 0 176 0,3 2-176 0,-1-4 160 0,5 2-160 0,-3 2 0 0,-2 0 0 0,3-3 0 0,5 3 0 0,-6-2 0 0,6 2 0 0,-4 0 0 0,4 0 0 0,-3 0 0 0,3 0 0 0,-2 2 0 0,2 1-144 0,0-1 144 0,-4 2-192 0,4-2 192 0,-2 5-224 0,2-3 64 0,-2 6 16 0,2-1 0 15,-2 2 144-15,2 2 0 0,0 2-144 0,-3 2 144 16,3 0 0-16,0 2 0 0,-2-4 0 0,2 4 0 16,0 5 0-16,0 5 0 0,2 4 0 0,-2 1 0 15,3 6 0-15,-3 7 0 0,0-4 0 0,0 4 0 16,0 2 0-16,2-6 0 0,-2-4 0 0,0-1 0 0,0-4 144 15,2 0 0-15,-2-4 0 0,0-2 0 0,0 0-144 16,-2-3 192-16,0-1-192 0,2 0 192 0,0-1-192 16,-3-4 0-16,3-4 144 0,-2-2-144 0,2-2 0 0,0-1 144 15,0 1-144-15,0 0 0 0,0 0 160 0,0-1-160 16,0-1 128-16,2-3-128 0,-2-1 128 0,3-1-128 16,-3 0 128-16,0-2-128 0,0 2 144 0,2-4-144 15,-2 1 160-15,2-1-160 0,0 0 192 0,2 2-64 16,1-2-128-16,-1 2 192 0,2 2-64 0,-2-4 0 15,1 2-128-15,1-2 192 0,1 4-192 0,1-1 144 16,-1-1-144-16,5 0 128 0,1 4-128 0,-13-6 0 16,0 0 0-16,0 0 128 0,0 0-128 0,81 17 0 15,-81-17 0-15,0 0 0 0,0 0 0 0,0 0 0 16,84 17 0-16,-84-17 0 0,0 0-240 0,0 0-16 0,0 0-16 0,87 9 0 31,-70-9-656-31,-17 0-128 0,0 0-32 0,0 0-18784 0</inkml:trace>
  <inkml:trace contextRef="#ctx0" brushRef="#br0" timeOffset="82957.37">11768 9922 29487 0,'0'-3'2624'0,"-2"-3"-2112"0,2 2-512 0,0 0 0 0,0 1 2080 16,0-3 304-16,2 0 64 0,-2-7 16 0,3-7-1184 0,1-5-256 0,-4-3-32 0,8-2-16 0,1 2-640 0,0 0-128 0,1 3-16 0,3 1-16 0,-4 1-176 0,6 2 0 0,-1 3 0 0,-3-3 0 0,2 8-256 0,-4-2-48 0,1 5 0 0,-5 5 0 0,1 1-144 0,-2 4-16 0,-4 0-16 0,2 2 0 0,-2 5-32 0,-2-1 0 0,2 5 0 0,-4 1 0 0,2 3 512 0,0 0 128 0,0 3 16 0,2-1 0 0,0 4 112 0,0 9 0 0,4 6 16 0,2 7 0 0,3 10-112 0,1 3-32 0,5 8 0 0,0 2 0 0,0-1 96 0,0 3 16 0,2 0 0 0,-8-1 0 0,2-8-64 0,-3-7-16 0,-2-5 0 0,-1-2 0 0,5 6-160 0,-5 0 192 0,3 0-192 0,-3-6 192 0,1-2-192 16,0-2 0-16,1-7 0 0,-1-4 128 0,-2-5-128 0,-4-3 0 15,5-3 0-15,-1-4 0 0,-4-2-288 0,0-5 16 16,0-1 0-16,-4-7 0 16,4 0-720-16,0-4-144 0,-5-1-16 0,1-5-16 15,0-3-720-15,2-7-144 0,-5-5-16 0,7 1-12048 16</inkml:trace>
  <inkml:trace contextRef="#ctx0" brushRef="#br0" timeOffset="83774.37">11882 9887 2751 0,'-3'-15'256'0,"1"0"-256"15,2 9 0-15,0 2 0 0,0 0 3104 0,0-5 576 16,0-10 112-16,0-11 32 0,0-7 144 0,0-5 48 16,2 8 0-16,1 3 0 0,3 6-1760 0,1 6-336 0,-1 4-80 0,5 2-16 15,-1 7-992-15,3 1-192 16,0 5-32-16,2 2-16 0,-15-2-336 0,0 0-80 15,0 0-16-15,83 47 0 0,-83-47-160 0,0 0 160 0,62 64-160 0,-62-64 160 16,0 0-160-16,0 0 128 0,43 84-128 0,-37-59 128 16,-1-1-128-16,-1 4 0 15,-4-1 0-15,0-1 128 0,-4-2-128 0,2 1 0 0,-3-5 144 0,-5 3-144 16,1-4 0-16,0-6 0 0,-5 2 0 0,3-6 128 16,2 1-128-16,-6-5 0 0,2 1-128 0,-1-6 128 15,-1 0-464 1,4-2-16-16,-6-2 0 0,6-9 0 0,-2 0-912 15,1-4-176-15,5-7-32 0,-1 1-16 0,5-1-1024 0,3-5-208 16,0 1-32-16,0-2-16 0,2 2-160 0,5-2-16 0,4-8-16 0,3 1 0 16,4 1 912-16,-3 4 192 0,0 6 48 0,0 5 0 0,2 4 1568 0,-5 0 368 15,1 6 0-15,2 2 0 0,-6 3 2320 0,1 0 464 16,-1 5 96-16,0 1 0 0,3 1 192 0,-3 5 48 16,0-2 0-16,1 3 0 0,3 6-1008 0,2-1-192 15,-4 5-32-15,-11-17-16 0,0 0-688 0,0 0-144 16,57 77-16-16,-48-60-16 0,0 0-336 0,1-2-64 15,-4 5-16-15,3 3 0 0,0-4-128 0,-5-1-16 16,2 3-16-16,-1-2 0 0,-1 0-192 0,2-6-48 16,-6-2 0-16,4 0 0 0,-4-3-16 0,0-4-16 15,0-4 0-15,0 0 0 0,0 1-32 0,-4-1 0 16,4-1 0-16,-4-3 0 0,2 0 0 0,-2-5 0 16,1-1 0-16,1-1 0 0,-4-4-128 0,4-4 0 0,0 0 0 15,2-3 0-15,0-8-240 0,2-4 80 0,2 2 16 16,2 0 0-16,1 4-32 0,3 2 0 0,-1 3 0 0,-2 2 0 15,3 4-80-15,-1 4-32 0,4 4 0 0,-3 3 0 32,5-1-480-32,-6 5-80 0,4 4-32 0,-1 0 0 15,1 3-784-15,2-1-176 0,-4 2-16 0,2 3-16 16,0 0-784-16,-3-3-160 0,1 5-16 0,-2-1-16 16,1-1 96-16,-1-1 32 0,1-1 0 0,-5 1 0 0,5-6 576 15,-7 1 112-15,3 1 32 0,0-4 0 0,-3-4 2000 0,1 4 208 0,2-2 144 0,0 2 32 16,-3-1 2320-16,-1 1 480 0,6 0 80 0,-3 1 32 15,-1 1-160-15,2 2-48 0,-1 2 0 0,5 1 0 16,-1 6-912-16,-3 1-176 0,1 1-32 0,-5-2-16 16,4-4-640-16,-2 6-128 0,-1 0-32 0,-3 2 0 0,2 0-512 0,-2-2-128 15,0 2 0-15,-2-2-16 0,2-2-208 0,0 2-32 16,-5-5-16-16,1 1 0 0,-2-4-48 0,-3 1 0 16,1-1 0-16,3-5 0 0,-5 0-192 0,5-2 144 15,-5-2-144-15,1-3 128 0,0-1-128 0,-3-3 0 16,3-6 144-16,-1-2-144 0,1 0 0 0,2-8 0 15,-1 3 0-15,4-8-192 0,4 2-64 0,0 3 0 16,2-1-16-16,2 1 0 16,5 5-352-16,1-3-64 0,-1 2-16 0,2 1 0 15,3-1-1584-15,-1 4-320 0</inkml:trace>
  <inkml:trace contextRef="#ctx0" brushRef="#br0" timeOffset="84693.23">12873 9156 12895 0,'-6'3'576'0,"2"-3"112"0,2 2-560 0,-1-2-128 0,3 4 0 0,-4-4 0 0,2 0 3808 0,2 4 736 0,-6 1 128 0,3 5 48 0,-1-1-1456 0,2 3-272 0,2 1-64 0,0 2-16 0,2 4-1920 0,2 1-384 0,5 3-80 0,-3-3-16 0,-6-20-224 0,0 0-48 0,28 72-16 0,-19-48 0 0,1-1-224 0,-1-3 128 0,-3 5-128 0,3 1 0 0,0-1 0 0,1-5 0 0,-5-1 0 0,5 0 0 0,-4 5 0 0,3 5 0 0,-9-29 0 0,0 0 0 0,28 77-432 0,-18-59-16 0,-5 1-16 16,1 0 0-16,1-4 96 0,-1-4 32 0,-2-1 0 0,-2-3 0 16,3-1 16-16,-1-6 16 0,2 0 0 0,1-4 0 15,-1-2-176-15,-1 1-32 0,3-5-16 0,1-5 0 0,6-2 160 16,0-3 48-16,0-5 0 0,0 1 0 0,2-1-16 0,-2 3 0 16,4-3 0-16,-8 7 0 0,8-3-48 0,-9 4 0 15,3 6 0-15,-6 1 0 0,3 1 384 0,-3 2-144 16,3 5 144-16,-5 2 0 0,-1-4 288 0,-2 4 160 15,2 4 48-15,-2-1 0 0,-1 3 352 0,-1-6 80 16,2 6 16-16,-2-3 0 0,-2 7-304 0,1-1-48 16,-1 6-16-16,-2-3 0 0,-2 4-320 0,-3 1-64 15,3 6 0-15,-7-4-16 0,4 1-176 0,3-5 128 16,-3 2-128-16,3-5 128 0,-1 1-128 0,1-2 0 16,0 2-192-16,2-3 192 15,3-5-512-15,-3 1 0 0,0-2 16 0,2-1 0 16,2-3-1072-16,0-3-224 0,0-1-32 0,6-6-16 15,-2-1-784-15,3-4-144 0,6-4-48 0,2-5 0 16,2-1 1312-16,4-3 256 0,0 4 48 0,1-4 16 0,-3 3 1024 0,5-1 160 0,-3 5 128 0,2-1-128 16,-3 1 1152-16,3 0 128 0,-3 3 16 0,-1-1 16 15,4 4 640-15,-8-2 128 0,4 6 32 0,-8 1 0 16,2-1-320-16,-4 7-64 0,-3-3-16 0,-2 5 0 16,-2-2-848-16,0 4-160 0,-2 0-48 0,-2 0 0 15,0 0-288-15,-4 4-64 0,-3 0-16 0,1 1 0 16,-3 1-112-16,2 3-32 0,-6 1 0 0,-2 1 0 15,5 0-144-15,-1 0 0 0,2 3 0 0,-4 1 0 16,6-4 0-16,-1 2 0 0,1-4 0 0,1 1 0 16,6-1 0-16,-1-3 0 0,3 3 0 0,3-3 0 15,-1 1 0-15,2 1 0 0,5-1 0 0,-3-1 0 16,7 5 0-16,-13-11 0 0,0 0 0 0,0 0 0 16,0 0 0-16,83 66 0 0,-83-66 0 0,0 0 0 0,75 72 0 0,-75-72 0 15,0 0 0-15,73 97 128 0,-73-97 0 0,49 77 0 16,-49-77 0-16,38 81 0 0,-38-81 128 0,22 87 0 15,-16-44 16-15,-4 0 0 0,-4-4 0 0,-2-3 0 16,2 4 0-16,-7-7 0 0,1 5-112 0,-3-4-32 16,2-6 0-16,-1 2 0 0,-3-5-128 0,2-5 0 15,2-3-160-15,-1-2 160 0,-5-4-192 0,0-1 48 16,2-3 16-16,-6-3 0 0,4-2 128 0,-7-4-192 16,1-2 192-16,-2-9-192 0,-1-2 192 0,-1-7 0 15,1-3 0-15,1-5 0 0,3-4 0 0,5 0 176 0,5-3-16 16,5-1 0-16,1-1 16 0,4 1 0 0,9 3 0 15,1-1 0-15,5 6 64 0,0 5 16 0,4-3 0 0,3 2 0 16,3-2 64-16,5-1 32 0,2 1 0 0,1 0 0 16,1 4-64-16,6-1-16 0,3-5 0 0,4 6 0 15,-8 3-80-15,1 4-32 0,-3 2 0 0,1 4 0 16,-4 3-160-16,-34 8 0 0,0 0 0 0,83-9-176 31,-65 11-512-31,1 2-96 0,-19-4-32 0,0 0-12768 0,0 0-2560 0</inkml:trace>
  <inkml:trace contextRef="#ctx0" brushRef="#br0" timeOffset="92878.39">14521 14365 6447 0,'0'2'576'0,"0"0"-576"0,0 1 0 0,-2-3 0 0,2 0 3344 0,0 0 560 0,0 0 128 0,-4-3 0 0,4 3 640 0,-5-2 128 0,1 2 32 0,-2-4 0 0,1 4-2944 0,1-4-592 0,-2 2-112 0,-1-1-32 0,1-1-448 0,0 2-80 0,3-4-32 0,-3 3 0 0,-2 3-160 0,3-6-48 0,3 4 0 0,-8 0 0 0,7-2-64 0,-7 1 0 0,-3 1-16 0,2-4 0 0,2 2-64 0,-7 1-16 0,3 1 0 0,2-4 0 0,-4 4 0 0,2 0 0 0,3 2 0 0,-5-3 0 0,2 1-32 0,-2 2-16 0,0-2 0 0,0 2 0 16,-4 2-176-16,1 0 0 0,-1 1 0 0,4-3 0 15,-4 4 0-15,4 2 0 0,0-6 0 0,5 2 0 16,1 1-288-16,0 1 64 0,-1 2 16 0,1-4 0 16,3 1 48-16,-3 1 16 0,5 0 0 0,-2 2 0 15,3-1 144-15,-3-1-192 0,2 5 192 0,1-3-192 16,1-2 64-16,2 1 0 0,-4 1 0 0,2 0 0 16,2 1 128-16,0-1-160 0,0 0 160 0,0-1-160 15,0 5 160-15,0-3 0 0,0 2 0 0,2 1 0 16,2 5 0-16,-4-2-128 0,0 4 128 0,2 6 0 15,-1-5 0-15,1 1-128 0,2 6 128 0,-4-1 0 0,0 4 0 0,2 2 0 16,-2-2 0-16,0 2-128 0,0 2 128 0,0-1 0 16,0-1 0-16,4 3 0 0,-4 5 0 0,0 0 0 15,3-1 0-15,-3-1 0 0,0 1 0 0,2 3 0 16,2 1 0-16,-4 2 0 0,4-5 0 0,-4 2 0 16,0-7 0-16,2 1 0 0,-2-4 0 0,4-2 0 15,-4 4 0-15,0-5 0 0,3-3 0 0,-1-1 0 16,2-3 0-16,-4 1 0 0,2 0 0 0,2-1 0 15,1 3 0-15,-1-4 0 0,2-2 0 0,1 0 0 16,-5 1 0-16,2-1 0 0,-1 2 0 0,-1 0 0 16,2 3 0-16,-4-1 0 0,2 2 0 0,0 1 0 15,-2-5 0-15,2-2 0 0,-2 0 0 0,0 1 0 16,0-3 0-16,0-1 0 0,0-3 0 0,-2-2 0 0,2 1 0 0,0-1 0 16,-2 0 0-16,2-3 0 0,0 0 0 0,-2-2 0 15,2-1 0-15,0 3 0 0,0-4 0 0,0 0 0 16,0-2 0-16,0 2 128 0,0-2-128 0,0 3 128 15,0-3 64-15,0 0 32 0,0 0 0 0,0 0 0 16,0 0 32-16,0 0 0 0,0 0 0 0,2 0 0 16,0 0-80-16,0 0-16 0,2-3 0 0,1 3 0 15,-1-2-160-15,2 2 128 0,-1 0-128 0,5 0 128 16,-1 0-128-16,4 0 0 0,-3 0 0 0,-10 0 0 16,0 0 0-16,0 0 0 0,0 0 0 0,0 0 0 15,97 24 0-15,-97-24 0 0,0 0 0 0,0 0 0 16,0 0 0-16,96 21 0 0,-96-21 0 0,0 0 0 15,0 0-384-15,0 0 32 0,100 13 16 0,-100-13 0 16,0 0-752-16,0 0-128 0,0 0-48 0,103 2-18800 16</inkml:trace>
  <inkml:trace contextRef="#ctx0" brushRef="#br0" timeOffset="93847.27">12185 15350 33167 0,'-4'2'2944'0,"2"-1"-2352"0,2-1-464 0,0 0-128 0,0 0 1536 0,0 0 304 0,0 4 48 0,0-4 16 0,6-4-784 0,-2 3-160 0,5-3-16 0,0-2-16 0,3-7-208 0,1 4-32 0,2-3-16 0,0-1 0 0,0-2-208 0,0-2-32 0,2-3-16 0,-2-1 0 0,-2-2-288 0,2 1-128 0,-5-1 0 0,-1 1 128 0,-2-6-128 0,-3 7-256 0,0-4 64 0,-4 7 16 0,0 4-272 0,0-1-48 0,-8 0-16 0,1 6 0 0,-2-4 96 0,-5 7 16 0,-1-1 0 0,-7 5 0 0,5 2 32 0,-6-4 16 0,1 8 0 0,-3-2 0 0,1 5 96 0,-1-1 32 0,1 7 0 0,1-4 0 0,8 6 224 0,4-1-192 0,-4 6 192 0,8 8-192 0,5-1 192 16,-2-1-144-16,8-2 144 0,-2 5-128 0,7 6 128 0,6 3 0 0,2 1 0 0,4-1 0 16,3 0 192-16,-24-38 0 0,49 58 16 0,-49-58 0 15,47 43 80-15,-47-43 16 0,0 0 0 0,0 0 0 16,90 30-64-16,-90-30-16 0,0 0 0 0,0 0 0 16,73-30-96-16,-58 15-128 0,2-4 176 0,-5-3-176 15,1 1 0-15,-4-7 0 0,2 3 0 0,3 1-192 16,-5-10-192-16,0 2-16 0,1-2-16 15,-1 1 0-15,-1-1 32 0,-1-4 0 0,3 2 0 0,-5-7 0 16,5 2 80-16,-5 1 32 0,-1 3 0 0,-2 3 0 16,2 6 272-16,-4 1 0 0,0-1 0 0,0 6 0 0,-4 1 416 0,4 6-16 15,-2-2 0-15,2 8 0 0,-4 1 48 0,4 8 0 16,-3-4 0-16,3 4 0 0,0 4 0 0,0 2 16 16,0 3 0-16,3 1 0 0,-3 1-160 0,4 4-48 15,2 6 0-15,-1-1 0 0,3-1-32 0,-3 6-16 16,5 5 0-16,-1 5 0 0,1 7 48 0,5 8 0 15,0 3 0-15,4 7 0 0,-4 0 64 0,3-1 32 16,1-1 0-16,0-2 0 0,5-1 32 0,-5-3 0 16,0-5 0-16,-2-4 0 0,0-7-384 0,-6 0 144 15,4 0-144-15,-2-4 0 0,2 1 0 0,-2-6 0 16,-1-1 0-16,-3-2 0 16,1-5-304-16,-5-2-112 0,3-7-32 0,-8-3 0 15,2-5-304-15,-2-2-64 0,-2-2-16 0,-2-11 0 16,0-2-64-16,-3-10-32 0,-1-8 0 0,-3-9 0 15,-4-3-672-15,2-13-144 0,-6-4-32 0,0-10-15136 0</inkml:trace>
  <inkml:trace contextRef="#ctx0" brushRef="#br0" timeOffset="94081.29">12611 14619 19343 0,'0'-25'848'0,"-3"12"192"0,3 2-832 0,0 5-208 0,0-1 0 0,0 5 0 0,0-2 3008 0,0 0 576 0,3-3 96 0,-1-1 32 0,6 3-1264 0,-3 1-240 0,7 2-48 0,1 2-16 0,-13 0-1424 0,0 0-272 0,0 0-64 0,0 0-16 0,90 24-192 0,-90-24-48 0,0 0 0 0,0 0 0 0,77 57 0 0,-66-37-128 0,-11-20 192 0,19 34-64 0,-9-15 16 0,-7 5 0 0,-1 5 0 0,-2-3 0 0,-2 0-16 0,2 1-128 0,-3-3 192 0,-3 2-64 0,0-5-128 0,3 2 0 0,-3 1 0 0,-3-1 0 0,5 1-688 0,-2-9-16 0,2-4 0 0,-1 2-17856 15</inkml:trace>
  <inkml:trace contextRef="#ctx0" brushRef="#br0" timeOffset="94381.84">13019 14829 37775 0,'0'0'1664'0,"0"-4"368"0,0 4-1632 0,0 0-400 16,0-2 0-16,0 2 0 0,0 0 1328 0,0-3 176 0,2-3 32 15,2-1 16-15,-2-3-528 0,2-1-96 16,1-2-32-16,3 1 0 0,-1-1-656 0,1 4-240 0,1 0 144 0,-3 3-144 15,3 0-128-15,-5 6-128 0,3 0 0 0,1 2-16 32,-2 2-192-32,-1 3-48 0,3 5 0 0,-3-1 0 0,-1 6 160 0,2-2 32 0,-6-2 0 0,4 4 0 15,1 2 192-15,-3 3 128 0,2-3-160 0,0 0 160 16,-3 2 0-16,3-6 0 0,-4 2 0 0,4-1 0 16,2-2 0-16,-6-3 0 0,3-2 0 0,3-3 0 15,-6-2 208-15,4-1-64 0,-2-3-16 0,1 0 0 16,-1 0-128-16,2 0 160 0,-4-3-160 0,4-1 160 15,-2 2-352-15,1-4-64 0,1 3 0 0,2-3-16 16,-2 2-256-16,1-1-48 0,-1-3-16 0,2 2 0 16,3 1-1680-16,-3-5-336 0</inkml:trace>
  <inkml:trace contextRef="#ctx0" brushRef="#br0" timeOffset="94741.71">13019 14271 11967 0,'-7'6'1072'0,"5"-4"-864"0,-2 1-208 0,4 1 0 0,-4-4 5392 0,4 0 1040 0,0 0 208 0,0 0 32 0,0 2-3616 0,-2 0-736 0,2 3-144 0,0-5-16 0,2 4-1328 0,2-4-272 0,0 2-48 0,2-2-16 0,-1 0-752 0,1 0-128 0,1-2-48 0,3 0 0 0,-1 0-752 0,2 2-160 0</inkml:trace>
  <inkml:trace contextRef="#ctx0" brushRef="#br0" timeOffset="95604.98">13224 13916 26895 0,'-7'0'576'0,"3"0"128"0,0 0 32 16,2 2 32-16,2 0-608 0,0-1-160 0,0 3 0 0,0 0 0 0,0 7 3056 0,0 8 576 15,2 5 112-15,2 5 32 0,1 4-2544 0,3 7-496 16,3 9-96-16,-1 7-32 0,3 10-256 0,2 2-48 15,4 3-16-15,-4 2 0 0,5-3-64 0,-1-6-16 16,0-6 0-16,0-15 0 0,0 0-208 0,-19-43 128 16,28 59-128-16,-28-59 0 0,0 0 0 0,34 47 0 15,-34-47-128-15,0 0 128 0,0 0-352 0,0 0 32 16,0 0 16-16,0 0 0 16,58-29-112-16,-49 7-32 0,-3-6 0 0,3-2 0 0,-5-4 112 0,4 0 16 15,-1 2 0-15,-5 6 0 0,2 1-48 0,5-1 0 0,-5-2 0 0,-2-2 0 16,5 2 368-16,-1 7-176 0,-1-2 176 15,1 8-128-15,2 4 272 0,-3 2 64 0,-1 5 16 0,2 2 0 16,-3 0 160-16,3 4 48 0,0 4 0 0,3 1 0 16,-9-7-32-16,0 0 0 0,0 0 0 0,0 0 0 15,43 60-80-15,-43-60 0 0,0 0-16 0,0 0 0 16,29 49-304-16,-28-36 160 0,1-1-160 0,-2 1 128 16,0-2-128-16,-2-2 0 0,1 5 0 0,-5-3 0 15,-2 2-208-15,3-4-80 0,-5 1-16 0,1-1 0 16,3-3-208-1,-7 3-32-15,4 3-16 0,-3-5 0 0,3 2-336 0,0-5-80 0,-1 2-16 0,1-6 0 16,3-4-1120-16,1 0-208 0,3-3-48 0,4-4-16 16,3-6-624-16,1-6-112 0,3-3-16 0,4-2-16 15,-1-1 1456-15,1-4 288 0,2-1 64 0,4-8 16 0,-1-1 800 0,3-2 144 16,2-4 48-16,1 2 0 0,-3 0 640 16,1 4 128-16,-3 4 16 0,-4-1 16 0,0 8 2512 0,-5 4 496 15,-1 7 112-15,0 4 0 0,-7 4 64 0,0 9 16 16,-2-1 0-16,-2 3 0 0,0 4-2112 0,-3 0-416 15,1 1-96-15,-5 3-16 0,3 3-128 0,-3 1-48 16,1 1 0-16,1 2 0 0,-3 6-464 0,1-4-80 16,1 6-32-16,3-1 0 0,-1 1-272 0,6-2 0 15,-4 0 0-15,2-2 0 0,4 1-192 0,2 5 0 16,-4-4 0-16,4-2 0 0,3 1-32 0,1-2 0 16,-3-3 0-16,-1 2 0 0,6 0 224 0,-5 2-176 15,5-4 176-15,-1 2-160 0,-3 0 160 0,3-2 0 16,0 2 0-16,1 0 0 0,-1-2 160 0,1 2-32 15,-3 0-128-15,3-2 192 0,-10-13-48 0,26 46-16 0,-26-46 0 0,26 54 0 16,-13-22-128-16,-1-4 0 0,-3 0 0 0,0 2 0 16,1 4 256-16,-3 0-48 0,-1 4 0 0,-4-3 0 15,0 1-16-15,0-2-16 0,-4 0 0 0,2 0 0 16,-4 1-48-16,0 7-128 0,-1-7 192 0,-1 1-64 16,-4-2-128-16,-3-4 0 0,2-2 0 0,-2-3 0 15,-2-5 0-15,-4-3 0 0,0-2 0 0,0-9 0 16,1-1-160-16,1-5 160 0,-2-1-208 0,-4-9 80 15,5-1 128-15,-1-2-128 0,4-2 128 0,0-8-128 16,3-1 128-16,3-1 0 0,2-7 0 0,5 0 128 16,2 0 0-16,5-7 16 0,1 1 0 0,7 1 0 15,-2 1 272-15,6-1 48 0,-2 3 16 0,6-4 0 16,3 4 96-16,3-3 0 0,-3 3 16 0,1 0 0 0,-1 4-256 16,4 2-48-16,-3 5-16 0,-5 3 0 0,-20 20-272 0,47-32 0 15,-47 32 0-15,0 0 0 16,77-40-576-16,-77 40-112 0,0 0-16 0,68-30-16 15,-68 30-848-15,0 0-160 0,0 0-48 0,81-19-18672 16</inkml:trace>
  <inkml:trace contextRef="#ctx0" brushRef="#br0" timeOffset="116365.37">16077 13378 25791 0,'4'0'2304'0,"-8"0"-1856"0,4 0-448 0,0 0 0 0,0 0 1968 0,0 0 288 0,0 0 64 0,0-3 16 0,-4 3-528 0,4-2-96 0,-2 2-32 0,2 0 0 0,0 0-1040 0,0 0-224 0,0 0-32 0,0 0-16 0,2 0-176 0,2 2-48 0,-4 1 0 0,4 3 0 0,-2 2-16 16,1 1-128-16,3 0 192 0,1 6-64 0,-1 0 32 0,3 4 0 0,-3 6 0 0,4-5 0 0,-1 7-160 0,0-3 192 0,6 2-192 0,-5-1 192 0,1-3-192 0,2-3 0 0,-3 2 0 0,3-4 128 0,-2 1-128 0,2-3 0 0,-2 1 0 0,3-7 0 0,-3 0 0 0,2 3 0 0,-13-12 0 0,0 0 0 0,0 0 192 0,0 0-64 0,0 0 0 0,96 24 0 15,-96-24 16-15,0 0 0 0,0 0 0 0,81-6 0 16,-81 6 32-16,0 0 0 0,0 0 0 0,92-18 0 16,-92 18-48-16,0 0 0 0,0 0 0 0,92-25 0 15,-92 25-128-15,0 0 128 0,66-28-128 0,-66 28 128 0,43-26-128 0,-26 11 0 16,2-2 0-16,-3-4 128 0,1-2-128 0,0 3 160 16,-2-6-160-16,-3-1 160 0,-3 3-16 0,4-4 0 15,-7-1 0-15,1 1 0 0,-1-2 0 0,0 0 0 16,-3 2 0-16,-1 0 0 0,-2-2-144 0,0 1 192 15,-2 1-192-15,-1 0 192 0,-1 4-192 0,-4-5 128 16,1 5-128-16,1 0 128 0,-3 3-128 0,3-2 0 16,-7-1 0-16,2-2 0 0,1-1 0 0,1 5 0 15,1 1 0-15,-1-3 0 0,-2-3 0 0,-2 1 0 16,1-2 0-16,-1-2 0 0,2 3 0 0,-2 3 0 16,0 0 0-16,-3 3 0 0,5 2 0 0,-4 2 0 0,2 0 0 15,-2 2 0-15,2 4 0 0,2 0 128 0,-3 5-128 16,5-3 0-16,-6 1 128 0,6 3-128 0,-5-1 0 0,3 2 128 15,-4 2-128-15,2-1 0 0,-2 1 144 0,0-2-144 16,5 4 0-16,-6 0 128 0,1 0-128 0,-1 0 0 16,-2 2 0-16,3 0 128 0,-10 3-128 0,6-3 0 15,4 2 0-15,0-2 0 0,2 2 0 0,0-1 0 16,2 3 0-16,-4 1 0 0,-2 1 0 0,0 1 128 16,4 1-128-16,-6-1 0 0,4 4 0 0,-4-3 0 15,4 5 0-15,0 0 0 0,2-2 0 0,2-2 0 16,1 4 0-16,-3 2 0 0,2 8 0 0,-2-7 0 15,3 3 0-15,1 2 0 0,-4 7 0 0,1 7-192 16,-1-1 32-16,2 2 0 0,2 1 0 0,-1-3 0 16,1 3 160-16,3-1-208 0,-1-4 80 0,5-1 128 0,-4 1-160 15,4-6 160-15,0 3 0 0,2-1-144 0,2-2 144 16,-2 0 0-16,2 0 0 0,4 0 0 0,-4 2 0 0,5 4 0 16,3 4 0-16,-1-1-128 0,-1-3 128 0,1 0 0 15,4 0-144-15,0-6 144 16,-2 2-432-16,-11-30-16 0,32 49 0 0,-32-49 0 15,0 0-288-15,46 60-64 0,-46-60-16 0,0 0-12160 16,58 53-2432-16</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9:09.529"/>
    </inkml:context>
    <inkml:brush xml:id="br0">
      <inkml:brushProperty name="width" value="0.05292" units="cm"/>
      <inkml:brushProperty name="height" value="0.05292" units="cm"/>
      <inkml:brushProperty name="color" value="#FF0000"/>
    </inkml:brush>
  </inkml:definitions>
  <inkml:trace contextRef="#ctx0" brushRef="#br0">15383 11009 42383 0,'-1'1'3776'0,"1"3"-3024"0,0-4-608 0,0 0-144 0,0 0 576 0,0 2 96 0,-2 0 16 0,2 4 0 0,0-3 1008 0,-4 3 208 0,2 0 32 0,2 3 16 0,0-9-992 0,0 9-192 0,0-9-32 0,0 0-16 0,0 0-512 0,0 0-208 0,0 0 176 0,0 0-176 0,0 0-288 0,0 0-160 0,0 0-16 0,34 55-16 0,-34-55-640 0,0 0-128 0,0 0-32 0,5 32 0 0,-8-21-400 0,1-1-96 0</inkml:trace>
  <inkml:trace contextRef="#ctx0" brushRef="#br0" timeOffset="746.17">15975 10800 23951 0,'0'-2'2128'0,"0"-4"-1696"16,2 3-432-16,-2 3 0 15,0-4 2384-15,0 2 400 0,0-7 80 0,0-1 16 0,-2-5-400 0,2-4-80 16,-3 1-16-16,-3-1 0 0,0 0-992 0,3 4-208 16,-7-4-32-16,5 4-16 0,-5 2-416 0,1 2-80 15,-1 1 0-15,-3 1-16 0,4 1-416 0,-2 7-80 16,-3 1 0-16,3 3-128 16,-4 5-224-16,2 9-160 0,0 0-16 0,2 9-16 15,1-2-352-15,1 10-64 0,-1 0 0 0,5 4-16 16,-3 1 176-16,6 1 32 0,2-3 16 0,0-5 0 15,0-32 176-15,6 55 16 0,-6-55 16 0,13 41 0 0,-13-41 96 0,0 0 0 16,0 0 16-16,0 0 0 16,0 0-96-16,0 0-32 0,0 0 0 0,0 0 0 0,0 0 208 0,0 0 32 15,73 9 16-15,-73-9 0 0,29-28 368 0,-16 9 64 0,-13 19 0 0,34-37 16 16,-34 37 112-16,33-34 0 0,-33 34 16 0,34-24 0 16,-34 24 16-16,0 0 0 0,0 0 0 0,0 0 0 15,0 0 112-15,62-15 32 0,-62 15 0 0,0 0 0 16,0 0 16-16,0 0 0 0,0 0 0 0,0 0 0 15,34 58-176-15,-34-58-16 0,0 0-16 0,0 0 0 16,0 0-368-16,0 0 0 0,0 0 0 0,0 0 0 31,40 52-576-31,-40-52-96 0,0 0-16 0,0 0 0 0,0 0-352 16,0 0-80-16,28-28-16 0,-26 9-17648 0</inkml:trace>
  <inkml:trace contextRef="#ctx0" brushRef="#br0" timeOffset="980.29">16207 10041 29487 0,'-4'-25'1296'0,"2"14"288"0,2 2-1264 0,0-1-320 0,0 7 0 0,0 3 0 0,0 0 2624 0,-4 0 448 0,4 3 112 0,0-3 16 0,-4 12-1568 0,4-12-304 0,4 41-64 0,-4-11-16 0,0-30-336 0,13 81-64 0,-7-29-16 0,-2 1 0 0,3 5-80 0,1-5-32 0,-3-10 0 0,1 12 0 0,2 5-320 0,1 2-64 0,0-4-16 0,-1-11 0 0,1-2-320 0,-9-45 0 0,23 81 0 0,-23-81 128 0,19 64-624 0,-19-64-112 0,0 0-32 0,26 62 0 0,-26-62-416 0,0 0-96 0,0 0 0 0,36 56-16 0,-36-56 16 0,0 0 0 0,0 0 0 0,0 0 0 15,0 0-912-15,0 0-176 0</inkml:trace>
  <inkml:trace contextRef="#ctx0" brushRef="#br0" timeOffset="1247.24">16581 10644 14735 0,'-4'0'1312'0,"2"2"-1056"0,0-2-256 0,2 0 0 16,0 0 3632-16,0 0 656 0,0 0 144 0,-2 0 32 16,2 0-1184-16,-4 0-224 0,4-2-48 0,0-2-16 15,4-1-1952-15,-4-1-384 0,4-2-80 0,2 3 0 16,-5-5-256-16,3 5-32 0,-4 5-16 0,0 0 0 16,0 0-272-16,0 0 160 0,0 0-160 0,0 0 128 15,0 0-128-15,0 0 0 0,0 0 144 0,0 0-144 16,77 24 144-16,-77-24-144 0,0 0 192 0,28 64-192 15,-28-64 128-15,19 57-128 0,-19-57 0 0,19 48 0 16,-19-48 128-16,0 0-128 0,21 61 0 0,-21-61 0 0,0 0 0 0,0 0 0 16,0 0 0-16,22 52 0 0,-22-52 0 0,0 0-272 15,0 0 16-15,0 0 16 16,0 0-480-16,0 0-112 0,0-2 0 0,-4-7-18192 16</inkml:trace>
  <inkml:trace contextRef="#ctx0" brushRef="#br0" timeOffset="1801.44">16686 10353 911 0,'-4'0'0'0,"0"0"0"16,2 0 0-16,2 0 0 0,-3 0 5840 0,3 0 1088 15,0 4 224-15,-4-1 32 0,4-3-2624 0,0 0-528 16,0 0-96-16,0 0-32 0,0 0-2688 0,0 0-560 0,0 0-96 0,28 55-32 16,-28-55-384-16,0 0-144 15,0 0 0-15,66 37 144 16,-66-37-576-16,0 0-112 0,0 0-32 0,88 23 0 15,-88-23-1360-15,0 0-288 0,0 0-48 0,90 11-16 16,-90-11-1616-16,0 0-336 0,72-15-64 0,-72 15-16 16,0 0 2048-16,0 0 416 0,52-24 64 0,-52 24 32 0,0 0 2976 0,0 0 576 0,0 0 128 0,0 0 32 15,0 0 2080-15,-7 2 432 0,1 7 80 0,1-1 0 16,-3-3-2144-16,1 5-432 0,-3-1-96 0,1 0-16 16,-6 6-1088-16,5-3-240 0,-3 1-32 0,0-2-16 15,2-2-256-15,1 1-48 0,1-3-16 0,0-1 0 16,3 0-160-16,-2-3 0 0,3 1 0 0,-1 2 0 0,6-6-320 15,0 0 16-15,0 0 0 0,0 0 0 16,0 0-96-16,0 0-32 16,28 58 0-16,-28-58 0 0,0 0 176 0,44 53 48 0,-44-53 0 0,43 52 0 0,-43-52 400 0,49 59 64 15,-49-59 32-15,54 56 0 0,-54-56 160 0,51 49 16 16,-51-49 16-16,0 0 0 0,68 58-160 0,-68-58-16 16,0 0-16-16,43 58 0 0,-43-58-96 0,0 0-32 15,19 49 0-15,-19-49 0 0,0 32 32 0,-6-17 16 16,2 0 0-16,-5 0 0 0,-1 2-208 0,-3-6 0 15,2 3 0-15,-8-3 0 16,4-2-560-16,0-1 0 0,-4-4 0 0,0-3 0 16,-3-2 48-16,1-3 16 0,-3-6 0 0,1-8 0 0,3-1 176 0,3-4 16 15,5 1 16-15,-3-5 0 0,8-3 288 0,1 2 0 0,4-2-128 16,2 2 128-16,2 3 224 0,6 3 96 0,3 1 32 16,-11 21 0-16,23-34 32 0,-23 34 16 0,30-28 0 0,-30 28 0 15,0 0-160-15,58-37-48 0,-58 37 0 0,49-21 0 16,-49 21-464-16,56-23-112 0,-56 23 0 0,57-20-18368 15</inkml:trace>
  <inkml:trace contextRef="#ctx0" brushRef="#br0" timeOffset="2149.27">17407 10400 40543 0,'-3'0'1792'0,"1"0"384"0,2 0-1744 0,0 0-432 0,0 0 0 0,0 0 0 0,0 0 1024 0,0 0 112 0,0 0 16 0,0 0 16 0,15 52-128 0,-15-52-16 0,0 0-16 0,24 62 0 0,-24-62-432 0,0 0-96 0,28 60-16 0,-28-60 0 0,0 0-640 0,0 0-128 0,36 57-16 0,-36-57-16 0,0 0-720 0,0 0-144 0,0 0-16 0,0 0-16 0,0 0-96 0,0 0-16 0,0 0 0 0,0 0 0 0,51-21-880 0,-45 2-176 0,-1 1-32 0,3-5-16 0,-3 6 1744 0,1-2 336 0,-6 19 80 0,15-32 16 0,-15 32 2128 0,0 0 416 0,0 0 96 0,0 0 0 0,0 0-800 0,0 0-160 16,0 0-48-16,0 0 0 0,0 0-272 0,70 23-48 16,-70-23-16-16,0 0 0 0,30 58-288 0,-30-58-64 15,0 0-16-15,20 64 0 0,-20-64-272 0,0 0-64 16,19 55-16-16,-19-55 0 0,0 0-304 0,13 48 0 0,-13-48-208 16,0 0 80-1,0 0-816-15,0 0-144 0,0 0-48 0,21 47-19952 0</inkml:trace>
  <inkml:trace contextRef="#ctx0" brushRef="#br0" timeOffset="2432.78">18129 9911 30351 0,'0'0'656'0,"0"0"144"0,0 0 32 0,0 0 32 0,0 0-688 0,0 0-176 0,0 0 0 0,0 0 0 0,0 0 2880 16,0 0 528-16,0 0 112 0,0 0 32 15,25 70-1840-15,-25-70-368 0,18 69-80 0,-18-69-16 0,23 89-272 16,-12-35-48-16,2 1-16 0,-1 5 0 0,-3-8-192 0,0 7-32 16,-1 3-16-16,1 5 0 0,3 6-464 0,1 3-80 15,-4-3-128-15,2-2 176 16,3-9-928-16,-5-3-176 0,0-11-32 0,-3-1-16 15,-6-47-912-15,11 81-176 0</inkml:trace>
  <inkml:trace contextRef="#ctx0" brushRef="#br0" timeOffset="3269.96">15120 11937 11055 0,'0'0'976'0,"0"0"-784"0,6-11-192 0,-2 9 0 0,-4 0 3392 0,0 2 624 0,0 0 128 0,0 0 16 0,45-34-240 0,-45 34-48 0,0 0-16 0,94-34 0 0,-94 34-2256 0,79-13-448 0,-79 13-80 0,94-6-32 0,-94 6-32 0,101 4-16 0,-101-4 0 0,124 12 0 0,-124-12-352 0,141 9-80 0,-54 0-16 0,3-3 0 0,2 3-288 0,-9-5-48 0,-3-2-16 0,-3-2 0 0,-77 0-192 0,145-8 144 0,-70 5-144 0,2-5 128 0,6 3 64 0,0-1 16 0,-2 2 0 0,-4 0 0 0,-6-1 48 0,-71 5 0 0,139-12 0 0,-139 12 0 0,145-9-32 0,-68 3 0 15,-2 3 0-15,-2-3 0 0,8 2 48 0,-4 1 16 16,-5 1 0-16,-72 2 0 0,135-8 64 0,-135 8 16 16,131-9 0-16,-131 9 0 0,130-10-80 0,-130 10-16 15,128-7 0-15,-128 7 0 0,120-8-272 0,-120 8 160 16,107-11-160-16,-107 11 128 0,94-9 0 0,-94 9-128 15,83-10 192-15,-83 10-64 0,73-13-128 0,-73 13 0 16,75-7 0-16,-75 7 128 0,74-10-128 0,-74 10 0 16,0 0-160-16,90-11 160 0,-90 11-240 0,0 0 48 15,0 0 16-15,71-11 0 16,-71 11-320-16,0 0-64 0,0 0-16 0,0 0 0 16,0 0-800-16,0 0-160 0,0 0-48 0,0 0-20720 0</inkml:trace>
  <inkml:trace contextRef="#ctx0" brushRef="#br0" timeOffset="21690.03">14265 15833 43311 0,'0'2'3840'0,"0"1"-3072"0,0 1-608 0,0-4-160 0,0 0-160 0,0 0-64 0,0 2-16 0,0 5 0 0,0-1 1200 0,4-2 224 0,-4 3 48 0,2 1 16 0,2-6-720 0,-4 2-144 0,3-1-16 0,-1-1-16 0,2 2-352 0,-2-4 0 0,2 0 0 0,-1 0 0 0,3 0-624 0,-2 0-144 0,-2 0-16 0,1 4-19824 0</inkml:trace>
  <inkml:trace contextRef="#ctx0" brushRef="#br0" timeOffset="22161.15">14872 15680 2751 0,'0'-7'256'0,"-2"3"-256"0,2-3 0 0,-3 5 0 16,1-4 6272-16,2 2 1200 0,-4 1 240 0,4-3 48 15,-6-5-3504-15,-3-2-704 0,1-4-144 0,-1 2-16 16,2 3-1888-16,-3-3-368 0,3 0-80 0,-1 2-16 16,1 4-512-16,1-4-96 0,0 3-32 0,-3 1 0 15,5 1-400-15,-5 4 128 0,3-1-128 0,0 5 0 16,-3 2 0-16,2 1-224 0,1 7 32 0,-5 1 0 15,3 4-288-15,-1 6-48 0,3 5-16 0,-3 2 0 16,3 2 96-16,-1 2 0 0,5 6 16 0,-4 1 0 0,6-1 128 0,0-4 32 16,0 0 0-16,2-4 0 0,2-2 80 0,-1-6 32 15,3-5 0-15,0-3 0 0,-1-9-16 0,-1-1 0 16,5-4 0-16,-5-4 0 0,6-5 176 0,-3-3-192 16,1-1 192-16,1-5-192 0,0-3 192 0,-1-4 144 15,-1-3-16-15,3 4-128 0,-1-2 192 0,1 5-64 16,-3 2 0-16,3 2-128 0,-1 6 304 0,-1 1-48 15,-1 5-16-15,1 3 0 0,1 2 96 0,-3 2 32 16,-3 2 0-16,3-3 0 0,3 7 16 0,-5 1 0 0,4 1 0 16,-1 1 0-16,-1 2-32 0,-2-2 0 0,5 3 0 0,-3-5 0 15,-3 4-160-15,-3-13-16 0,0 0-16 0,0 0 0 16,34 45-160-16,-34-45 0 0,0 0 0 0,0 0 0 31,0 0-592-31,0 0-48 0,0 0-16 0,0 0 0 16,0 0-464-16,0 0-96 0,64-35 0 0,-58 16-17664 0</inkml:trace>
  <inkml:trace contextRef="#ctx0" brushRef="#br0" timeOffset="22374.75">15034 15092 35935 0,'-6'0'1600'0,"2"0"320"0,-1 2-1536 0,1 2-384 0,4-2 0 0,0 0 0 0,-4 3 1472 0,2-1 240 0,2 7 32 0,-3 4 16 0,1 8-640 0,4 5-128 0,1 2-32 0,3 4 0 0,-2-10-192 0,1 6-32 0,5 12-16 0,-1 7 0 0,6 7-240 0,-2-3-48 0,2-3-16 0,1 1 0 0,2-2-272 0,-3 2-144 0,4 1 160 0,-4-3-160 0,4-6-448 0,-6-7-192 0,-13-36-48 0,30 58 0 0,-30-58-480 0,0 0-112 0,47 53 0 0,-47-53-18608 0</inkml:trace>
  <inkml:trace contextRef="#ctx0" brushRef="#br0" timeOffset="22595.39">15389 15628 31327 0,'-4'-8'1392'0,"2"5"272"0,1-1-1328 0,-1 0-336 16,2 2 0-16,0 2 0 0,-4 0 2192 0,4-4 368 16,0 3 80-16,-2-3 16 0,2 4-1184 0,2-6-256 15,2 6-32-15,-2-4-16 0,5 4-560 0,-5 4-112 0,-2-4-32 0,0 0 0 16,0 0-320-16,0 0-144 16,38 43 128-16,-38-43-128 0,0 0 0 0,22 51 0 0,-13-30 0 0,-3 1 0 15,4 5-144-15,-5-9 144 0,-5-18-192 0,10 36 192 16,-7-21-272-16,3 2 48 0,-2-6 16 0,1-1 0 31,-3-1-320-31,6-3-64 0,-6-2-16 0,1-6 0 16,1-2-688-16,2-4-144 0,-2-3-32 0,1-10-16400 0</inkml:trace>
  <inkml:trace contextRef="#ctx0" brushRef="#br0" timeOffset="23346.29">15509 15400 17503 0,'-5'0'1552'15,"5"0"-1232"-15,-4 0-320 0,4 0 0 0,-4 0 4128 16,2 2 768-16,-1 0 160 0,-3 4 16 15,-3-2-2432-15,3 3-480 0,2-1-112 0,0 1 0 0,4-1-1216 0,4 0-224 16,0-3-48-16,-4-3-16 0,0 0-544 0,0 0 0 16,0 0 0-16,0 0 0 15,0 0-496-15,77 40-144 0,-77-40-48 0,0 0 0 16,0 0-432-16,0 0-96 0,101 19 0 0,-101-19-16 16,0 0-2256-16,0 0-448 0,74-10-96 0,-74 10 0 15,0 0 768-15,0 0 176 0,0 0 16 0,0 0 16 0,0 0 3520 0,0 0 704 16,0 0 144-16,0 0 32 0,0 0 1392 0,0 0 272 15,0 0 64-15,0 0 16 0,5-2-896 0,-12 4-176 16,-3 0-32-16,1 4-16 0,2-6-960 0,1 5-192 16,0-5-48-16,2 2 0 0,3 0-560 0,-3 4-208 15,4-3 144-15,4 3-144 0,-4 0-128 0,0-6-128 0,0 0 0 0,0 0-16 16,0 0 0-16,33 56 0 0,-33-56 0 0,0 0 0 16,34 55 272-16,-34-55 0 0,30 52 0 0,-30-52 0 15,44 75 448-15,-22-26 112 0,3 4 16 0,-7-1 0 16,-3 1-128-16,0-4 0 0,-5 4-16 0,-1-10 0 15,-5 0-240-15,-4-3-32 0,-2-1-16 0,-4-3 0 16,1-1-16-16,-5-3 0 0,5-7 0 0,-10 3 0 16,2-4-128-16,-6-3 0 0,0-2 0 0,4-6 128 15,-4-4-336-15,4-3-80 0,0-6-16 0,2 0 0 16,2-6-352-16,1-3-80 16,1-6-16-16,-1-4 0 0,1-9-32 0,0-6-16 0,5-3 0 0,2-3 0 15,2-1-16-15,0-2 0 0,6-3 0 0,3 5 0 16,-3 5 1328-16,7-7 256 0,2 0 48 0,0-6 16 15,4 6-1888-15,0-4-368 0,9-4-80 0,-2 2-16 16,0 2-944-16,1 4-192 0,-3 7-32 0,2 4-16 16,-7 6-560-16,-19 26-96 0,40-43-32 0,-40 43 0 0,0 0 3392 0,33-28 688 15,-33 28 128-15,0 0 16 0,0 0 4224 0,0 0 848 16,0 0 176-16,0 0 16 0,0 0-2688 0,0 0-528 16,31 47-128-16,-28-27 0 0,1 5-1344 0,-4-1-272 15,6 3-48-15,-3 3-16 0,3 0-304 0,-4 2-48 16,5-4-16-16,-5-2 0 0,2-3-400 0,-4-23-96 15,10 33-16-15,-10-33 0 0,0 0-416 0,9 34-96 16,-9-34 0-16,0 0-16 16,0 0-688-16,0 0-128 0,0 0-16 0,0 0-16 15,0 0-16-15,19-30 0 0,-14 11 0 0,-1 1 0 16,-2-7-144-16,5-3-48 0,-5 4 0 0,4-1 0 0,2-1 944 0,1 0 192 0,-3 3 48 0,3 4 0 16,0 8 1456-16,-3-2 288 0,-6 13 64 0,0 0 16 15,0 0-480-15,0 0-112 0,0 0 0 0,0 0-16 16,0 0-48-16,62 43 0 0,-62-43 0 0,0 0 0 15,23 53-224-15,-23-53-48 0,20 39-16 0,-20-39 0 16,0 0-480-16,25 51-192 0,-25-51 176 0,0 0-176 31,0 0-640-31,0 0-240 0,0 0-32 0,0 0-20128 0</inkml:trace>
  <inkml:trace contextRef="#ctx0" brushRef="#br0" timeOffset="23698.49">16524 15275 32255 0,'4'-4'2864'0,"-4"-2"-2288"0,4 2-576 0,-2 1 0 0,-2 3 2144 0,0 0 320 0,0 0 64 0,0 0 16 0,52-38-560 0,-52 38-96 0,57-26-32 0,-57 26 0 0,0 0-768 0,82-17-144 0,-82 17-48 0,0 0 0 0,0 0-448 0,0 0-112 0,96 28-16 0,-96-28 0 0,0 0-320 0,34 62 0 0,-34-62 0 0,6 51-128 0,-8-21-256 0,-2-2-32 0,-5 2-16 0,-1 0 0 0,-3 2-112 0,2-7-32 0,-4-3 0 0,1 2 0 0,3-5 64 0,-2 0 0 0,0-2 0 0,2-4 0 0,5-3 272 0,2-7 64 0,0 3 16 0,4-6 0 0,0 0 160 0,0 0 0 15,0 0 128-15,0 0-128 0,42-32 416 0,-42 32 16 0,0 0 0 16,54-26 0-16,-54 26 208 0,0 0 64 0,87-29 0 16,-87 29 0-16,71-18-160 0,-71 18-32 0,72-25 0 0,-72 25 0 15,69-26-272-15,-69 26-64 0,70-23-16 0,-70 23 0 31,0 0-736-31,79-22-128 0,-79 22-48 0,0 0 0 16,0 0-528-16,0 0-128 0,67-15 0 0,-67 15-19504 0</inkml:trace>
  <inkml:trace contextRef="#ctx0" brushRef="#br0" timeOffset="25536.72">12861 6109 33167 0,'0'0'2944'0,"0"2"-2352"0,2-2-464 0,-2 2-128 0,4 0 1536 0,-4 2 272 0,0-2 64 0,6 5 16 0,1 3-816 0,-1 5-176 0,3 3-16 0,-9-18-16 0,15 44-416 0,-15-44-64 0,15 54-32 0,-7-22 0 0,-3-2-224 0,1 0-128 0,-2-3 128 0,-4-3-128 0,0-1 0 0,0-1 0 0,0-3-160 0,0-2 160 0,0-2-576 0,0-6 0 0,0-3 0 0,0-2 0 0,0-3-192 0,0-2-64 0,2-5 0 0,1-3 0 0,1-5-1408 0,-4-6-304 0,6-3-48 0,-2-1-16 0,1-4 464 0,1-6 96 0,0 0 0 0,1 0 16 0,2 6 1344 0,1-6 272 0,-3 2 48 0,7 2 16 0,-9 6 1872 0,5 3 368 0,-1 2 80 0,0 0 16 15,5 6 720-15,-5 2 160 0,-3 3 16 0,3 3 16 16,-3 5-1488-16,-1-4-320 0,3 8-48 0,-3 0-16 16,5 1-272-16,-6 1-64 0,3 1-16 0,1 8 0 15,-3-3-304-15,-1 1-64 0,2 0-16 0,-3 2 0 16,3 0-288-16,0 4 0 0,-3-4 0 0,3-4-144 15,3 6-496-15,-3-6-80 0,2 2-32 16,1-1 0-16,2 1-656 0,-11-13-128 0,0 0-16 0,0 0-16 31,0 0-3488-31,102-13-704 0,-80-4-144 0,-3-2-32 16,-4 0 3792-16,0 0 752 0,0-3 160 0,0 5 16 0,2-2 3120 0,-2 0 608 16,4-1 128-16,2 1 32 0,1 2 1216 0,-22 17 240 15,45-28 48-15,-45 28 16 0,0 0-2208 0,60-21-432 16,-60 21-80-16,0 0-32 0,0 0-592 0,0 0-112 15,0 0-32-15,0 0 0 0,0 0-160 0,68 47-32 16,-72-32-16-16,1-2 0 0,-3 8-240 0,0-2-32 16,-3 0-16-16,-4-3 0 0,1 7-208 0,-3-2-160 15,-1-2 32-15,-1-3 0 16,3 1-320-16,-4-4-64 0,3-1-16 0,0-3 0 16,-4 1-112-16,4-3-32 0,-8-1 0 0,8-3 0 15,-4 3-320-15,6-6-64 0,2 0-16 0,5-6 0 16,-1 3-1904-16,5-3-384 0</inkml:trace>
  <inkml:trace contextRef="#ctx0" brushRef="#br0" timeOffset="26437.97">14718 6025 14735 0,'0'-11'1312'0,"-2"5"-1056"0,2-2-256 0,0 3 0 0,0-1 2752 0,-3 0 512 0,1-1 80 0,-2-4 32 15,-2-8 384-15,-1-6 80 0,-3-1 0 0,-1 2 16 0,2 3-2560 0,-1 2-512 0,-3 4-96 0,2 2-32 0,1 6-304 0,-3 3-64 0,2 4-16 0,2 5 0 0,-1 5-272 0,1 9 0 0,-4 1 0 0,1 7 0 0,5 5-320 0,-1-1 0 0,5-6-16 0,-1 3 0 0,2 6 80 0,2-4 32 0,2 2 0 0,2-8 0 0,-1-1-112 0,-3-23-32 0,0 0 0 0,0 0 0 0,0 0-560 0,0 0-112 0,0 0-32 0,0 0 0 16,0 0 336-16,83 17 64 0,-72-27 16 0,6-1 0 0,-2-4 656 0,4 2 352 0,-19 13-32 0,34-28-16 16,-34 28 656-16,0 0 128 0,49-25 16 0,-49 25 16 15,0 0-272-15,0 0-48 0,0 0-16 0,0 0 0 16,86 6-16-16,-86-6 0 0,0 0 0 0,0 0 0 15,0 0-272-15,0 0-64 0,0 0-16 0,0 0 0 16,81 38-288-16,-81-38-128 0,0 0 0 0,0 0 128 16,0 0-496-16,45-30-96 0,-36 14-32 0,1-4 0 15,3-6-528-15,-4-8-96 0,1-6-32 0,-1-5 0 16,-3-4-1440-16,-2-3-288 0,-2-7-64 0,-2 1-16 16,-2-2 1232-16,-6 5 256 0,2 9 64 0,1 2 0 0,-5 5 2880 0,5 1 592 15,-3 4 112-15,3 4 32 0,-1 6 176 0,-2 7 48 16,7 8 0-16,-3 3 0 0,-2 4-960 0,2 4-192 15,4 2-48-15,-1 5 0 0,-1 6-336 0,4 10-80 16,3 12-16-16,1 10 0 0,3 8-448 0,4 3-96 16,-3 0 0-16,1-1-16 0,2-1-112 0,-1-7 0 15,1-12-128-15,-2 5 192 0,6 3-192 0,0 0 0 16,-17-45 128-16,34 77-128 16,-34-77-576-16,32 58-144 0,-32-58-48 0,0 0 0 15,39 53-48-15,-39-53-16 0,0 0 0 0,0 0 0 16,0 0 256-16,0 0 32 0,62-36 16 0,-56 17 0 0,1-5 240 0,3-4 48 15,-3 0 16-15,1-3 0 0,1 5 224 0,0 2 0 0,-3 3-160 16,0 0 160-16,3 8 0 0,-3-2 240 0,-3 10-48 0,3-3 0 16,2 4 448-16,-6 2 64 0,-2 2 32 0,0 0 0 15,0 0 0-15,0 0 0 0,0 0 0 0,0 0 0 16,0 0-176-16,0 0-48 0,52 53 0 0,-52-53 0 16,0 0-320-16,0 0-64 0,32 53 0 0,-32-53-128 15,0 0 0-15,0 0 0 0,0 0-160 0,0 0 160 31,0 0-960-31,0 0-80 0,0 0-16 0,0 0-13056 0,0 0-2608 0</inkml:trace>
  <inkml:trace contextRef="#ctx0" brushRef="#br0" timeOffset="26939.11">15400 5600 16575 0,'-2'0'1472'0,"2"0"-1168"0,0 0-304 0,0 0 0 0,0 0 3200 0,0 0 592 0,2 0 112 0,2-4 32 0,0 4-912 0,-4 0-176 0,0 0-32 0,0 0-16 0,0 0-2192 0,0 0-432 0,88 4-176 0,-88-4 128 0,0 0-272 0,0 0-64 0,87 2-16 0,-87-2 0 0,0 0-1280 0,77-8-256 0,-77 8-48 0,0 0-16 0,80-13-672 0,-80 13-128 0,0 0-16 0,0 0-16 0,0 0 1088 0,0 0 224 0,64-11 32 0,-64 13 16 0,-1 2 2896 0,-5 1 592 0,-2 5 112 0,-1-1 32 0,-2 1 688 0,-4-1 144 15,1 2 32-15,-1 4 0 0,0 2-2000 0,2-2-400 16,-2-2-80-16,0 2-16 0,6-3-384 0,-1 1-64 15,3-2-32-15,-1 0 0 0,5 1-224 0,3-3 144 0,0 0-144 0,3-3 128 16,-3 2-128-16,0-8 0 0,0 0-160 0,0 0 160 16,0 0-256-16,0 0 32 0,0 0 16 0,74 41 0 15,-74-41 208-15,0 0 0 0,0 0 0 0,90 24 0 16,-90-24 0-16,0 0 128 0,77 29 16 0,-77-29 0 16,0 0-144-16,0 0 0 0,68 56 0 0,-68-56 128 15,0 0-128-15,20 58 0 0,-20-58-160 0,4 53 160 16,-10-25 0-16,-1-2 0 0,1 6 0 0,-9-4 0 15,0 2 0-15,-2-1 128 0,0-7-128 0,-1 1 0 16,-5-4 0-16,2-3 0 0,-1 0 0 0,-3-3 0 16,5-6 0-16,-3-3-144 0,-1 0 144 0,3-10-192 15,2-3 0-15,0-4 0 0,6-3 0 0,2-2 0 16,3 1 16-16,3-4 0 0,5-3 0 0,0-1 0 16,4 1 176-16,1-4 0 0,5 5 0 0,-1-1-128 0,6-1 128 15,4 1 0-15,0-6 0 0,5 2 0 0,4-3-224 0,2-1 32 16,0 2 16-16,2 2 0 15,-3 2-1440-15,1 0-304 0</inkml:trace>
  <inkml:trace contextRef="#ctx0" brushRef="#br0" timeOffset="27239.4">16124 5594 22111 0,'6'-9'976'0,"-3"5"208"0,-3 2-944 0,0 1-240 16,0 1 0-16,0 0 0 0,0 0 3696 0,2-2 688 16,-2 2 144-16,4 2 16 0,-4-1-2208 0,0-1-448 15,0 0-96-15,0 0 0 0,0 0-512 0,15 49-112 16,-15-49-16-16,0 0 0 0,15 49-384 0,-15-49-96 15,0 0-16-15,7 40 0 0,-7-40-336 0,0 0-80 16,0 0-16-16,10 41 0 0,-10-41-352 0,0 0-80 16,0 0-16-16,0 0 0 15,0 0-736-15,0 0-160 0,0 0-32 0,0 0 0 16,34-32-272-16,-27 11-64 0,6-7-16 0,1 0 0 16,1-2-288-16,-4 2-48 0,2 3-16 0,0 1 0 0,-3 1 1216 0,1 8 224 0,2 6 48 0,-4 3 16 15,-9 6 1920-15,0 0 384 0,0 0 80 0,0 0 16 16,0 0-656-16,59 53-128 0,-59-53-32 0,18 49 0 15,-18-49-128-15,15 54-16 0,-15-54-16 0,12 47 0 16,-12-47-368-16,17 49-80 0,-17-49-16 0,0 0 0 16,18 62-432-16,-18-62-176 0,0 0 128 0,0 0-128 15,31 56-944-15,-31-56-272 16,0 0-48-16,0 0-20560 0</inkml:trace>
  <inkml:trace contextRef="#ctx0" brushRef="#br0" timeOffset="29811.69">14703 7288 11967 0,'-2'-8'1072'0,"2"4"-864"0,0 1-208 0,0 3 0 0,0-2 2624 0,0 0 464 0,0-4 112 0,2-3 0 0,2 3 832 0,0-3 176 0,1 9 16 0,-5 0 16 0,0 0-2608 0,0 0-528 0,49 52-96 0,-49-52-32 0,28 53-272 0,-28-53-48 0,25 53-16 0,-16-29 0 0,-9-24-176 0,25 72-32 0,-16-37-16 0,0 7 0 0,1-7-224 0,-5 1-64 0,-1-6 0 0,-2-2 0 0,2-3-128 0,-8-7 0 0,2 1 0 0,2-9 0 0,-4-3 0 0,1 1-224 0,1-5 48 0,-2-1 16 0,2-5-256 0,-2-5-48 0,1-3-16 0,1-6 0 0,-2-2 96 0,4-2 0 0,0 3 16 0,0-7 0 0,0-7 176 0,0-7 48 16,4-8 0-16,1-8 0 0,5 5 144 0,-5 1 0 16,5-2 0-16,3 6 0 0,-6 2 0 0,7 9 176 15,-1 2-48-15,-4 11 0 0,1 6 128 0,1 2 0 0,-2 9 16 0,-3 2 0 16,-6 2 0-16,0 0 0 0,0 0 0 0,0 0 0 16,0 0 0-16,51 55 0 0,-46-38 0 0,-1 0 0 15,-4-17 0-15,15 50 0 0,-15-50 0 0,19 55 0 16,-19-55-48-16,17 53-16 0,-17-53 0 0,19 56 0 15,-19-56-208-15,22 49 176 0,-22-49-176 0,0 0 160 32,34 51-944-32,-34-51-192 0,0 0-48 0,0 0 0 0,0 0 1584 0,77 39 304 0,-77-39 64 0,0 0 16 15,73-13-944-15,-73 13 0 0,51-28-160 0,-51 28 16 16,51-45 16-16,-29 18 0 0,-3 3 0 0,0-1 0 16,-4-1 128-16,-2 2-192 0,-2-3 192 0,-1 3-192 15,-1 3 0-15,-3 2-16 0,-2 1 0 0,-8 3 0 16,2 1 64-16,-2 5 16 0,-1 3 0 0,-5-3 0 0,-3 5 128 15,-2 2-192-15,0 2 192 0,-4 0-192 0,0 0 192 16,4 6-192-16,-4 0 192 0,4 1-192 0,2 4 48 16,2 3 0-16,2 1 0 0,-1 3 0 0,6 1-96 0,-1-2-16 15,5 6 0-15,0-5 0 0,0-18 112 0,0 0 16 16,21 49 0-16,-21-49 0 0,0 0 128 0,0 0-208 16,71 57 80-16,-71-57 128 0,0 0-128 0,0 0 128 15,96 11 0-15,-96-11 0 0,0 0 0 0,77-19 128 16,-77 19 0-16,62-26 0 0,-62 26 32 0,52-28 0 15,-52 28 0-15,62-40 0 0,-62 40 0 0,59-37 0 16,-59 37 0-16,62-47 0 0,-36 22-160 0,2 1 0 16,0-4 0-16,-5 3 0 0,-2 1-192 0,-3-1 48 15,-4 7 0-15,-3-1 0 0,-2 0 144 0,-5 4-160 0,-2 6 160 0,-4-5-160 16,2 7 160-16,-7-1 0 0,1 3 0 0,-5 1 0 16,1 0-128-16,-3 4 128 0,-2 2-128 0,0 4 128 15,-2-3-128-15,0 5 128 0,0 1-128 0,-2 5 128 16,3-1-208-16,-1 4 32 0,5 5 16 0,-1-3 0 15,4 5-32-15,3-5-16 0,1 2 0 0,5 1 0 16,1-1 208-16,-1-21 0 0,0 0 0 0,19 53 0 16,-19-53 0-16,0 0 0 0,0 0 0 0,72 50 0 15,-72-50 0-15,0 0 0 0,80 17 0 0,-80-17 0 16,0 0 0-16,89-11 0 0,-89 11 0 0,71-23 0 16,-71 23 0-16,68-33 0 0,-34 8 0 0,-1-5-144 15,-1-2-160-15,-2 2-16 0,2-4-16 0,-7 2 0 16,-1 6 48-16,-3-2 16 0,2 2 0 0,-5 1 0 15,-3 1 32-15,-5-1 16 0,-1 5 0 0,1 1 0 0,-5 4 544 16,-5 2 128-16,4-2 0 0,-8 5 16 0,0-3 112 0,-1 4 0 16,1 3 16-16,-4 0 0 0,1 1-128 0,-4 1-16 15,-2 4-16-15,-2-4 0 0,-1 8-112 0,0-2 0 16,1 5-16-16,-1 3 0 0,1 1-304 0,0 4 160 16,2 2-160-16,0 4 128 0,2 1-128 0,5 3-224 15,-1 1 48-15,1 2 16 0,6 0 160 0,0 1 0 16,0-1-144-16,4-4 144 0,-4-24 0 0,15 43 0 15,-15-43 160-15,0 0-160 0,0 0 304 0,0 0-48 16,0 0-16-16,0 0 0 0,86 0-48 0,-73-18 0 16,2-3 0-16,1-2 0 0,-3-1-64 0,2-4-128 15,0-6 176-15,-2-4-176 0,2-1 0 0,0-10 0 0,4-7-240 16,0 1 80-16,-4 2-192 0,-6 1-32 0,6-1-16 16,-9 2 0-16,-1 6 144 0,-1 2 16 0,-6 4 16 0,-2 3 0 15,-5 4 224-15,0 4 0 0,-5 3 0 0,3 7-144 16,2 4 144-16,-6 3 144 0,2 4-16 0,1 3-128 15,-1 4 384-15,0 7-16 0,5 3-16 0,-1 5 0 16,0 6-96-16,5 5 0 0,-2 0-16 0,1 2 0 16,3 4-240-16,2 2 176 0,4 2-176 0,-1 5 160 15,7 2-160-15,-5 1 192 0,-5-44-192 0,23 71 192 16,-23-71-64-16,32 75 0 0,-32-75 0 0,41 72 0 16,-41-72 16-16,0 0 0 0,64 67 0 0,-64-67 0 15,0 0-144-15,0 0 0 0,100 36 0 0,-100-36 0 16,0 0-256-16,82-9-144 0,-82 9-32 15,53-19 0-15,-53 19 144 0,49-34 32 0,-49 34 0 0,43-38 0 0,-24 16-64 16,-2 5 0-16,-2-2 0 0,-4 0 0 0,2 1 320 16,2-1 0-16,-5 0 0 0,-1 4 0 0,-5 4 0 0,1 1 0 15,-5 6 0-15,0-1 0 0,-5 5 0 0,1 2 0 16,-5 1 128-16,-1 3-128 0,-3 2 0 0,2 1 0 16,-4 2-144-16,-2 4 144 0,-4 8-352 0,-1-4 32 15,1 5 0-15,-3 1 0 0,5-1 64 0,0 4 0 16,4-3 16-16,6-5 0 0,3-1 48 0,2-4 0 15,4-15 0-15,0 0 0 0,0 0-32 0,0 0 0 16,0 0 0-16,66 47 0 0,-66-47 224 0,0 0-144 16,77-13 144-16,-77 13-128 0,0 0 128 0,73-30 128 15,-73 30-128-15,57-30 176 0,-57 30-176 0,58-38 0 16,-58 38 0-16,58-43 0 0,-58 43-144 0,58-43-64 16,-29 18-16-16,1 1 0 15,-30 24-384-15,50-43-80 0,-50 43-16 0,40-38 0 16,-40 38-240-16,22-30-48 0,-14 15-16 0,-1 4 0 0,-5-1 1328 0,2-1 272 0,-4 2 48 0,-4 2 16 15,2-1 288-15,-1 1 48 0,-1-1 16 0,-4 5 0 16,5-3-448-16,-3 3-96 0,-3 1-16 0,1 2 0 16,1-2-192-16,-3 4-64 0,1 0 0 0,-1 4 0 15,-3-2 0-15,4 5-16 0,-1-1 0 0,5 2 0 16,-5 3-176-16,5 0 160 0,-1 2-160 0,2 0 160 16,-1 4-32-16,1 0-128 0,4 2 192 0,-4 0-64 15,4-19 64-15,0 39 16 0,0-39 0 0,8 38 0 16,-8-38-16-16,0 0 0 0,17 62 0 0,-17-62 0 15,0 0-32-15,0 0-16 0,0 0 0 0,50 54 0 16,-50-54-16-16,0 0 0 0,0 0 0 0,0 0 0 16,53-33-128-16,-42 12 0 0,2-7 0 0,3-4 0 0,-3-6-208 15,2 2-80-15,-4-7-16 0,2 2 0 16,-3 0-192-16,-5-3-32 0,1 1-16 0,-2-2 0 0,-1 0 144 16,-3 2 16-16,-3 3 16 0,-3-3 0 0,0 0 176 0,-1-4 16 15,-4-2 16-15,-3-7 0 0,-1-8 160 0,0 2 176 16,-4 0-48-16,4 9 0 0,2 12 240 0,0 7 32 15,2 9 16-15,1 10 0 0,1 6 112 0,3 5 32 16,-1 6 0-16,1 4 0 0,4 5 0 0,-1 6 0 16,-3 4 0-16,6 7 0 0,0 6-80 0,2-2-16 15,2 3 0-15,5 12 0 0,0 11-80 0,10 10 0 16,-2 7-16-16,9 8 0 0,5 0-48 0,-3-2-16 16,6-4 0-16,-1-6 0 0,-4-13-304 0,-3-5 160 0,6 1-160 0,-32-54 128 31,49 87-608-31,-49-87-128 0,47 66-32 0,-47-66 0 15,49 52-640-15,-49-52-144 0,0 0-32 0,71 45-18544 0</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22:02.567"/>
    </inkml:context>
    <inkml:brush xml:id="br0">
      <inkml:brushProperty name="width" value="0.05292" units="cm"/>
      <inkml:brushProperty name="height" value="0.05292" units="cm"/>
      <inkml:brushProperty name="color" value="#FF0000"/>
    </inkml:brush>
  </inkml:definitions>
  <inkml:trace contextRef="#ctx0" brushRef="#br0">24654 1161 18431 0,'-2'-11'1632'16,"2"7"-1312"-16,0-1-320 0,0 1 0 0,0 0 2224 0,0 2 368 0,0 0 80 0,0-3 16 0,0-1 528 0,2 0 112 0,2-3 32 0,-4 5 0 0,0 2-2176 0,2 2-432 0,1 6-96 0,-3 0-16 0,0 7 0 0,0-13 0 0,0 0 0 0,10 49 0 0,-10-49-32 0,5 52-16 0,-5-52 0 0,4 77 0 0,0-41-80 0,-4 9 0 0,0 4-16 0,0 4 0 0,2-1-176 0,-2 1-16 0,4-4-16 0,-4 0 0 0,0-2-288 0,0-4 0 0,0-43 128 0,1 77-128 0,-1-77 0 0,2 66-272 0,-2-66 48 0,0 50 16 16,0-50-432-16,0 42-96 0,0-42-16 0,0 0 0 15,-2 39-16-15,2-29-16 0,0-10 0 0,0 0 0 16,0 0-128-16,0 0-32 0,0 0 0 0,0 0-11408 0,0 0-2272 0</inkml:trace>
  <inkml:trace contextRef="#ctx0" brushRef="#br0" timeOffset="1136.59">24731 1056 7359 0,'0'-2'656'0,"-2"0"-528"16,2 2-128-16,0-2 0 0,0 2 2800 0,0 0 528 0,0-5 96 0,0 1 32 16,0-7 912-16,0 3 192 0,2-1 48 0,2-1 0 15,-2 5-2512-15,5-5-496 0,-5 5-112 0,6 1-16 16,-3-2-576-16,5 3-128 0,-1 1-32 0,0-2 0 16,-9 4-160-16,0 0-48 0,0 0 0 0,0 0 0 15,81-4-80-15,-81 4 0 0,0 0-16 0,0 0 0 16,85 0-32-16,-85 0 0 0,0 0 0 0,90 0 0 15,-90 0-48-15,68-2-16 0,-68 2 0 0,71-2 0 16,-71 2-160-16,71-1-48 0,-71 1 0 0,78 0 0 16,-78 0-128-16,71-4 0 0,-71 4 0 0,68 0 128 15,-68 0-128-15,0 0 0 0,95-2 0 0,-95 2 0 16,70 0 0-16,-70 0 0 0,70 0 0 0,-70 0 0 16,63-6 0-16,-63 6 0 0,0 0 0 0,91-7 0 15,-91 7 0-15,0 0 0 0,77-10 0 0,-77 10 0 0,0 0 0 0,58-11 0 16,-58 11 0-16,0 0 0 0,49-13 0 0,-49 13 0 15,0 0 0-15,0 0 0 0,47-15-192 0,-47 15 192 16,0 0-192-16,0 0 192 0,0 0-192 0,0 0 192 16,0 0-160-16,0 0 160 0,0 0-192 0,0 0 48 15,0 0 16-15,0 0 0 0,0 0 128 0,0 0 0 16,0 0-144-16,0 0 144 0,0 0 0 0,0 0 0 16,0 0-144-16,0 0 144 0,0 0 0 0,0 0 0 15,0 0 0-15,0 0 0 0,0 0 0 0,0 0 0 16,0 0 0-16,0 0 0 0,71 34 0 0,-71-30 0 15,0-4 0-15,0 0 0 0,0 0 0 0,0 0 0 16,0 0 0-16,0 0 0 0,0 0 0 0,34 63 0 0,-34-63 0 0,0 0 0 16,0 0-176-16,0 0 32 0,24 72 0 15,-24-72 0-15,0 0 144 0,0 0 0 0,12 58 160 16,-12-58-160-16,0 0 192 0,3 49-64 0,-3-49-128 0,0 0 192 16,0 56-48-16,0-56-16 0,0 49 0 0,0-49 0 15,-3 58 32-15,3-58 0 0,-2 76 0 0,2-33 0 16,0-43-32-16,0 81-128 0,0-32 192 0,-4-4-64 15,4 2 32-15,0-47 0 0,0 82 0 0,0-82 0 16,-2 70-160-16,2-70 192 0,0 60-192 0,0-60 192 16,-2 49-192-16,2-49 192 0,-2 41-192 0,2-41 192 15,0 0-192-15,-5 53 192 0,5-53-192 0,0 0 192 16,-4 39-192-16,4-39 0 0,0 0 144 0,-6 32-144 16,3-26 0-16,-1 3 0 0,2-3 0 0,-2-1 128 0,-1 3-128 15,1-6 0-15,0 2 0 0,-2-1 0 0,1 3 0 0,-1-4 0 16,-1 0 0-16,1 0 0 0,-7 1 0 0,2-3 0 15,-4 0 0-15,-2 0 0 0,2 0 0 0,0 0 0 16,-6-3 0-16,-5 1 0 0,-1 0 0 0,-1 0 0 16,-4 2 0-16,2 0 0 0,0 2 0 0,-4 2-192 15,-3-1 192-15,-7 7-192 0,5-5-16 0,1 3-16 16,5 0 0-16,-5 1 0 0,0 0 32 0,-1 4 16 16,-1-1 0-16,3 1 0 0,3-4 176 0,-5 3 0 15,7 1 0-15,-2-4 0 0,4 1 0 0,-2-5 0 16,2 5 0-16,-4-1 0 0,-4-3 0 0,4 1 0 15,1-1 144-15,-1-1-144 0,0-1 272 0,2 2-48 16,8-6-16-16,3 0 0 0,-2 0-80 0,5 0 0 16,3-4-128-16,-4 2 192 0,4 2-192 0,2-4 0 0,1 2 128 15,3 1-128-15,-1-1 0 0,1 2 0 0,0-4 0 0,-1 4 0 16,5 0 0-16,-1 0 0 0,2-2 0 0,0 2 0 16,3 0-256-16,-3 0-32 0,0 0-16 0,2-2 0 31,2 2-480-31,0-2-112 0,0 2 0 0,0 0-13824 0,6-3-2752 0</inkml:trace>
  <inkml:trace contextRef="#ctx0" brushRef="#br0" timeOffset="2171.96">24990 207 17503 0,'-1'-2'1552'0,"-3"2"-1232"0,0 0-320 0,2 0 0 0,-2 0 2160 16,1 2 368-16,-3 0 80 0,-5 3 16 0,-2 1 576 0,-6 3 112 0,-2 6 16 0,4 2 16 0,0 4-2256 0,4-2-448 0,0 5-80 0,4-3-32 0,3 3-256 0,0-1-48 0,6-1-16 0,0-22 0 0,0 0-208 0,0 0 144 0,12 64-144 0,-12-64 128 0,0 0-128 0,0 0 0 0,0 0 144 0,0 0-144 0,93 43 0 0,-93-43 0 0,0 0 0 0,68-15 0 0,-68 15-256 0,53-17 16 0,-29 6 16 0,1 0 0 0,-5-2-320 0,3-2-64 0,-4 2-16 0,-1-3 0 0,1 1-1440 0,-4 0-304 0,-3 2-48 0,-3-2-16 0,0-2-800 0,-1 0-160 0,-1 2-48 0,-3-2 0 15,0 4 1040-15,-4 2 208 0,0 2 32 0,0-1 16 16,-4 5 2592-16,4 1 512 0,-6 0 96 0,3 4 32 15,-1 0 2000-15,2 0 416 0,-2 2 80 0,2 4 0 0,-1-3-528 0,-3 5-112 16,2 1-32-16,-1 4 0 0,1 1-1424 16,0 1-272-16,2 0-64 0,-1 3-16 0,3-18-432 15,-2 36-64-15,0-13-32 0,2-23 0 0,-2 54-64 0,2-54-16 16,0 60 0-16,0-60 0 0,0 62-112 0,0-62-32 16,2 60 0-16,-2-60 0 0,7 61-256 0,-7-61-128 15,2 52 0-15,-2-52 128 16,0 0-496-16,13 68-96 0,-13-68-32 0,0 0 0 15,0 0-272-15,4 53-64 0,-4-46-16 0,0 1 0 16,0-5-400-16,0 3-80 0,0-6-16 0,-4 0-16064 0</inkml:trace>
  <inkml:trace contextRef="#ctx0" brushRef="#br0" timeOffset="2473.46">25195 225 1839 0,'-4'-1'160'0,"4"-3"-160"0,0 2 0 0,0 0 0 15,0 2 3872-15,0 0 736 0,4-2 160 0,-4 2 32 16,2 0 320-16,4 0 64 0,3-4 0 0,-9 4 16 16,0 0-3312-16,0 0-672 0,60 0-128 0,-60 0-16 15,0 0-432-15,74 4-96 0,-74-4-16 0,0 0 0 16,80 10-208-16,-80-10-64 0,0 0 0 0,72 11 0 16,-72-11-256-16,0 0 0 0,0 0 128 0,0 0-128 15,77 26 0-15,-72-18 0 0,-3 1 0 0,-4 4 0 16,2-3 0-16,-9 1 0 0,0 4 128 0,-4 2-128 15,1-2 160-15,-3 4-32 0,-4-1 0 0,1-1 0 16,3 0-128-16,-4-2 128 0,-4 0-128 0,3 0 128 0,1 0-128 0,-2-3 0 16,2-1 0-16,1-2 0 15,3-3-448-15,1-2 0 0,3 0-16 0,2-4 0 16,-1 0-272-16,7-2-48 0,-3 0-16 0,2-4 0 16,4 2-1888-16,4-5-384 0</inkml:trace>
  <inkml:trace contextRef="#ctx0" brushRef="#br0" timeOffset="2890.37">25712 248 911 0,'-2'0'0'0,"2"0"0"16,0 0 0-16,0 2 0 0,0-2 6432 0,-4 2 1200 0,4-2 240 0,0 2 64 16,0 3-3440-16,-1 3-672 0,1 3-144 0,0 2-32 15,0 6-2096-15,-4-4-416 0,4 6-96 0,-4 1-16 16,4-22-208-16,-2 40-48 0,2-23-16 0,0-2 0 15,0-15-432-15,0 0-96 0,6 54-16 0,-6-54 0 16,0 0-208-16,0 0 0 0,0 0 0 0,0 0 0 16,37 72 0-16,-27-72-256 0,-10 0 16 0,0 0 16 31,0 0-240-31,49-10-48 0,-34 1-16 0,-2-4 0 0,2-2-80 0,4-4-16 0,-4-4 0 0,3 1 0 31,1-8 80-31,2 1 16 0,-6 1 0 0,-2-2 0 0,2 2 272 0,-5 4 48 0,-1 1 16 0,-3 8 0 16,-3 0 192-16,1 6 192 0,-2 3-48 0,-2 2 0 15,-2 4 416-15,0 0 80 0,0 2 0 0,-1 6 16 0,1 1-48 16,-2 6-16-16,4-15 0 0,-6 34 0 0,6-34-224 16,-3 39-48-16,3-39-16 0,0 47 0 0,0-47-80 15,3 62-16-15,-3-62 0 0,2 64 0 0,-2-64-32 0,10 66-16 16,-10-66 0-16,0 0 0 0,22 79-160 0,-22-79 0 16,0 0 144-16,0 0-144 15,0 0-336-15,53 71-144 0,-53-71-32 0,0 0 0 16,0 0-192-16,60 4-32 0,-47-10-16 0,0-1-13024 15,2-3-2608-15</inkml:trace>
  <inkml:trace contextRef="#ctx0" brushRef="#br0" timeOffset="11016.37">30034 575 31327 0,'-3'0'2784'0,"1"2"-2224"0,2 0-560 0,0 0 0 0,0 1 1280 0,0-3 160 0,0 6 32 0,-2 2 0 0,0 7-112 0,2-15-16 0,0 43 0 0,0-43 0 0,0 69-768 0,0-69-144 0,4 89-48 0,-2-39 0 0,1 3 16 0,3 3 0 0,-2 1 0 0,-4-57 0 0,9 94 16 0,-9-94 0 0,6 112 0 0,-2-38 0 0,-3 3 0 0,3 6 0 0,-4 3 0 0,0 4 0 0,0-3-96 0,-4 1-32 0,3 6 0 0,1-13 0 0,-4-23-32 0,0 6-16 0,2 7 0 0,-2 1 0 0,-1-3-240 0,5-7 176 0,-4-5-176 0,4-12 160 0,0-45-160 0,4 75 0 0,-4-75 0 0,5 56 0 0,-5-56 0 0,0 0 0 0,0 0-224 0,14 62 80 0,-14-62-416 0,0 0-80 0,0 0 0 0,0 0-16 0,0 0-192 0,0 0-48 0,15-9 0 0,-13-8 0 0,5-9-416 0,2-10-96 0</inkml:trace>
  <inkml:trace contextRef="#ctx0" brushRef="#br0" timeOffset="11663.99">30087 594 8287 0,'-4'-23'368'0,"4"12"80"16,4-2-448-16,-4 3 0 0,0 5 0 0,-4-1 0 16,4 2 2656-16,0-5 448 0,0-4 96 0,0-2 0 15,-3 0 0-15,3 2 0 0,0 3 0 0,0 3 0 0,0 3-1600 0,3 4-336 16,1 4-64-16,-4 1-16 0,6-1-560 0,-6-4-112 15,0 0-32-15,0 0 0 0,0 0 224 0,0 0 32 16,0 0 16-16,0 0 0 0,0 0-240 0,71 60-32 16,-71-60-16-16,0 0 0 0,0 0-96 0,81 8-32 15,-81-8 0-15,49-8 0 0,-49 8-144 0,58-5-16 16,-58 5-16-16,55-6 0 0,-55 6-160 0,52-8 0 16,-52 8 0-16,0 0 0 0,60-1 0 0,-60 1 0 15,0 0 0-15,0 0-176 0,0 0 176 0,0 0-208 16,0 0 80-16,0 0 128 0,0 0 0 0,0 0 0 15,0 0 0-15,49 73 0 0,-54-60 0 0,5 2 0 0,-4-2 128 16,0 2-128-16,2 0 0 0,2-15 128 0,-4 38-128 0,4-38 0 16,-5 43 128-16,5-43-128 0,-4 56 0 0,4-56 128 15,-4 74 64-15,4-74 0 0,-2 86 0 0,2-43 0 16,0-43 32-16,0 91 16 0,0-91 0 0,0 82 0 16,0-82 0-16,2 89 0 0,-2-89 0 0,4 94 0 15,-4-40-48-15,4 4 0 0,-4 8 0 0,0 2 0 16,0-1 16-16,0 1 0 0,0-2 0 0,-4-10 0 15,0-1 80-15,2-10 16 0,-3 2 0 0,1 0 0 16,-2 0-48-16,-1 3 0 0,1 5 0 0,0-1 0 16,-1 1-128-16,1-2-128 0,4-3 144 0,-1-6-144 15,3-44 0-15,-6 71 128 0,6-71-128 0,-4 53 0 16,4-53 0-16,0 0 0 0,-5 54 0 0,5-54 0 16,0 0 0-16,0 0 0 0,-8 40-192 0,6-33 192 15,2-1-480-15,-3-3 16 0,1 3 0 0,-2-4 0 16,0 6 0-16,2-8 0 0,-5 3 0 0,1-1 0 15,0 2-176-15,-7-2-48 0,2 2 0 0,-2-4 0 16,3 0-80-16,-8-4 0 0,3 2-16 0,-6-6-11664 16,-2 1-2336-16</inkml:trace>
  <inkml:trace contextRef="#ctx0" brushRef="#br0" timeOffset="12211.64">30846 673 10127 0,'-9'-10'448'0,"3"5"96"0,2-1-544 0,4 0 0 0,-3 3 0 0,1 1 0 0,2-2 1648 0,0 0 208 15,0-1 64-15,-4-5 0 0,4-3 592 0,-4 2 128 0,2-2 32 0,2 1 0 0,0 3-528 0,0 0-96 0,0-1-32 0,0 6 0 0,2-1-352 0,-2 5-64 0,0 0 0 0,4 2-16 0,-4 5-848 0,0-7-160 0,0 0-48 0,4 62 0 0,-4-62-208 0,7 87-32 0,-3-25-16 0,0 15 0 0,2 7 80 0,-3 6 16 0,-1 6 0 0,2-9 0 0,0-16-16 0,-4 8 0 0,2 11 0 0,-2 6 0 0,3 4-160 0,-3-10-48 0,0-7 0 0,4-14 0 0,-4-9-144 0,0-60 0 16,6 102 0-16,-6-102 0 0,5 86 0 0,-5-86 0 15,10 74 0-15,-10-74 0 0,5 62-192 0,-5-62-64 0,0 0 0 16,8 71-16 0,-8-71-192-16,0 0-48 0,0 0 0 0,0 0 0 15,9 62 0-15,-9-62-16 0,0 0 0 0,0 0 0 16,0 0-560-16,0 0-128 0,0 0 0 0,0 0-10176 0,0 0-2016 0</inkml:trace>
  <inkml:trace contextRef="#ctx0" brushRef="#br0" timeOffset="12948.11">30886 344 11967 0,'-6'-4'1072'0,"0"2"-864"0,3 0-208 0,3 2 0 0,-4 0 3104 0,2 0 576 16,2 0 112-16,0 0 32 0,0 0 48 0,-4 0 16 15,4 2 0-15,4-2 0 0,-2 2-2736 0,4 2-528 16,-6-4-112-16,0 0-32 0,0 0-64 0,0 0-16 16,69 4 0-16,-69-4 0 0,0 0-96 0,68 5-32 15,-68-5 0-15,0 0 0 0,71 6-144 0,-71-6-128 16,0 0 144-16,79 4-144 0,-79-4 0 0,0 0 128 16,77 15-128-16,-77-15 0 0,0 0 0 0,0 0 0 15,81 11 0-15,-81-11 0 0,0 0 0 0,0 0 0 16,0 0 0-16,0 0 0 0,71 13 0 0,-71-13 0 15,0 0 0-15,0 0 0 0,0 0 0 0,0 0 0 16,0 0 0-16,0 0 0 0,0 0 0 0,0 0 0 16,0 0 0-16,0 0 0 0,0 0 0 0,0 0 0 0,0 0 0 0,0 0 0 15,0 0 0-15,0 0-128 0,0 0 128 0,0 0 0 16,38 77 0-16,-40-64 176 0,2-13-32 0,-7 40 0 16,7-40-144-16,-8 45 160 0,8-45-160 0,-6 56 160 15,6-56-160-15,-9 72 192 0,9-72-192 0,-6 79 192 16,1-29 0-16,1 3 0 0,-2 3 0 0,3-1 0 15,-3 3 0-15,2-2 0 0,0-1 0 0,3 5 0 16,-3 4 64-16,-2 4 32 0,1 5 0 0,3 2 0 16,0 6 80-16,2-10 16 0,-4-7 0 0,4-9 0 15,0-55-64-15,4 90-16 0,-4-90 0 0,9 73 0 16,-9-73-96-16,0 0-16 0,6 85 0 0,-6-85 0 16,9 77-192-16,-9-77 0 0,6 71 0 0,-6-71 0 15,7 60 0-15,-7-60 0 0,6 61 0 0,-6-61 0 16,4 58 0-16,-4-58 0 0,5 62 0 0,-5-62 0 0,6 56 0 15,-6-56 0-15,0 0 0 0,0 64 0 0,0-64 0 0,0 0 0 16,0 0 0-16,-6 53 0 0,6-53 0 0,0 0 0 16,0 0 0-16,-9 24 0 0,3-20 224 0,3-2-48 15,-1-2-16-15,-2 0 0 0,1 0-160 0,-5-2 160 16,1 0-160-16,-6 0 160 0,2-4-160 0,-8 1 192 16,-2 1-192-16,-1-5 192 0,-1 1 0 0,-6-1 16 15,0 1 0-15,-2-1 0 0,-1-1-80 0,2 3-128 16,2-1 176-16,-4-1-176 0,6 3 0 0,0 3 0 15,1-3 0-15,5 4 0 0,1 0-288 0,2 2-64 16,4 2-16-16,2 0 0 16,-2 4-464-16,2-1-112 0,2 1-16 0,1-2 0 15,1 1-32-15,-1 1-16 0,5-2 0 0,1 1-19408 0</inkml:trace>
  <inkml:trace contextRef="#ctx0" brushRef="#br0" timeOffset="25694.14">31754 1268 17503 0,'-4'0'1552'0,"4"-1"-1232"0,-4 1-320 0,4 0 0 0,-1-4 2032 0,1 2 336 0,0 0 80 0,0-4 16 0,-4 1 400 0,4-5 80 0,4 1 0 0,-3 0 16 0,3 3-1552 0,2 0-304 0,-2 3-64 0,1-3-16 0,1 6-480 0,-2 6-96 0,5 3-32 0,-5 2 0 0,-4-11 48 0,0 0 16 0,11 75 0 0,-7-35 0 0,-4 1 16 0,-4 8 0 0,2 6 0 0,-5 10 0 0,1 3-96 0,-3 5-16 0,-5-3 0 0,3-3 0 0,2-5-224 16,-1-3-160-16,5-12 192 0,-5-4-192 0,5 0 0 0,1-7 0 0,0-4 0 0,2-6 0 0,2-3 0 0,0-8 0 0,0-2 0 0,0-8-144 0,0-3-144 0,0-4-32 0,2 2 0 0,2-11 0 0,0-6-128 0,-2-7-48 0,3-8 0 0,3-4 0 0,-3-11-80 0,5-2 0 0,-5-7-16 0,3-2 0 0,-2-1 80 15,-1 1 0-15,1 2 16 0,-2 3 0 0,-1 4-304 0,3 1-64 0,-2-3-16 16,1 0 0-16,1 0 384 0,2 2 80 0,3 6 16 0,-2 6 0 15,1 3 688-15,-1 6 144 0,6 3 16 0,-6 6 16 0,5 2 432 16,-7 8 64-16,6 0 32 0,0 1 0 0,-1 6-256 16,-12 2-48-16,0 0-16 0,0 0 0 0,0 0-96 0,0 0-32 15,81 47 0-15,-81-47 0 0,0 0-96 0,0 0-32 16,47 74 0-16,-47-74 0 0,0 0-160 0,20 67-48 16,-20-67 0-16,0 0 0 0,6 66-208 0,-8-42 0 15,2 1 128-15,-8-1-128 0,3 1 0 0,-5-3 0 16,1 3 0-16,-2-1 0 0,-4-3-224 0,2-2-32 15,-1-3-16-15,-1 0 0 16,0-5-288-16,-3 2-48 0,3-7-16 0,-4-3 0 16,0 3 144-16,0-6 32 0,4-4 0 0,-4 2 0 0,8-3 208 0,-2 1 48 15,7-4 16-15,-1 3 0 0,5-1 176 0,-4 2 192 16,8 1-32-16,2 1-16 0,-2-2 304 0,5 4 64 16,-1 4 16-16,-6-4 0 0,0 0 112 0,0 0 32 15,0 0 0-15,0 0 0 0,96 37-48 0,-96-37-16 0,0 0 0 0,0 0 0 16,86 34-224-16,-86-34-32 0,0 0-16 0,0 0 0 15,77 34-336-15,-77-34 0 0,0 0 0 0,0 0 0 32,0 0-528-32,74 39-176 0,-74-39-48 0,0 0 0 15,0 0-464-15,0 0-112 0,0 0-16 0,0 0-11968 0,0 0-2416 16</inkml:trace>
  <inkml:trace contextRef="#ctx0" brushRef="#br0" timeOffset="25950.88">32432 1133 33167 0,'-5'-2'1472'0,"-3"2"304"0,6 2-1424 0,-1 2-352 0,-1-4 0 0,2 4 0 0,-2 1 1920 0,0 1 320 0,-1 9 64 0,-1 4 16 0,-3 9-688 0,-1 6-144 0,-3 3-16 0,2 7-16 0,2-7-464 0,-1 6-96 0,-3 2 0 0,2 2-16 0,1-3-416 0,1-1-80 0,3 0 0 0,-3-5-16 0,3-3-368 0,-1-3 0 0,5-2 0 0,-2-7-192 0,4-23-624 0,-6 39-128 0,3-27-16 0,3 1-16 0,0-9-368 0,0 1-80 0,3-5-16 0,-3-7-18208 0</inkml:trace>
  <inkml:trace contextRef="#ctx0" brushRef="#br0" timeOffset="26310.9">32331 1330 13823 0,'9'-35'608'0,"-9"16"128"0,2 2-592 0,2 6-144 0,-4 5 0 0,0 0 0 16,0 5 4000-16,0-1 768 0,4-6 160 0,-4 3 16 15,2 1-1552-15,1 6-304 0,1 3-64 0,2 8-16 16,-6-13-1488-16,0 0-304 0,11 68-64 0,-11-68-16 16,13 73-176-16,-13-73-48 0,15 106 0 0,-5-48 0 15,3 4-336-15,2 0-64 0,-15-62 0 0,34 113-16 16,-34-113-368-16,33 94-128 0,-33-94 0 0,31 67 0 31,-31-67-384-31,0 0-192 0,37 77-16 0,-37-77-16 0,0 0-512 16,0 0-96-16,32 72-32 0,-30-57 0 0,2-6 160 15,-10 1 48-15,4-5 0 0,-5-1 0 0,-3-4-1328 0,1 0-256 0,-8-6-48 0,0-1-16 16,-2-3-1296-16,0-1-272 0,-1-6-48 0,1-2-16 16,-7-3 3040-16,5-6 592 0,-3 0 128 0,-1-4 32 0,6 0 2832 0,1 0 560 15,-1 2 112-15,7 5 32 0,-1 5 304 16,4 3 64-16,3 7 16 0,1 1 0 0,3-1-1632 0,0 7-320 16,2-3-64-16,-4 2-16 0,8 2-368 0,-4-1-80 15,4-1-16-15,1-2 0 0,5 2-240 0,1-1-48 16,4-1-16-16,2 1 0 0,-2 1-288 0,0 0-64 15,-15 4-16-15,0 0 0 0,62-7-224 0,-62 7 0 16,0 0 0-16,62-4-160 16,-62 4-704-16,0 0-144 0,68 0-16 0,-68 0-19328 0</inkml:trace>
  <inkml:trace contextRef="#ctx0" brushRef="#br0" timeOffset="26895.8">32754 1398 19343 0,'-4'-2'848'0,"-2"2"192"0,3 0-832 0,1 0-208 0,0 0 0 0,0 2 0 0,2 0 3776 0,0 4 704 0,-6-3 128 0,3 9 48 0,-3 1-2000 0,2 7-400 0,-5 9-80 0,-1 4 0 0,-1 5-912 0,2 5-176 0,-1 2-48 0,-3 2 0 0,4 0-320 0,-1-5-64 0,1-1-16 0,3-7 0 0,1-6-400 0,5-28-96 0,-4 49-16 0,4-49 0 0,0 0-400 0,0 49-96 0,0-40-16 0,4-1 0 0,-2-6-464 0,1-2-112 0,1-4 0 0,2-4-16 0,-1-3-48 0,3-4 0 0,1-6 0 0,-1-1 0 0,1-5 192 0,1-8 48 0,-1-1 0 0,-1-2 0 0,-1 8 400 0,1-7 96 0,1-3 16 0,-3 3 0 0,3-3 608 16,0 5 128-16,1-1 32 0,-1 2 0 0,1 6 272 0,-5 3 48 16,5 3 16-16,-5 7 0 0,5 5 112 0,-7 5 16 15,3 1 16-15,-2 8 0 0,-4-4-80 0,0 0 0 16,0 0-16-16,0 0 0 0,34 79-272 0,-34-79-48 15,0 0-16-15,15 88 0 0,-15-88-224 0,18 79-64 16,-18-79 0-16,19 77 0 0,-19-77-256 0,0 0 0 16,34 86 128-16,-34-86-128 0,0 0-240 0,0 0-96 15,0 0-32-15,0 0 0 16,0 0-320-16,58 59-64 0,-52-61-16 0,-2-8 0 16,1 1 64-16,-1-4 16 0,2 2 0 0,-2-10 0 0,1 2 256 0,-3 0 48 15,0 1 16-15,0-5 0 0,2-3 368 0,1-2-144 16,-5-1 144-16,4 5 0 0,2 1 320 0,-3 3 192 15,-1 1 16-15,2 4 16 0,2 0 288 0,-3 5 48 0,1 1 16 16,2 9 0-16,-1 0-144 0,-5 0-32 0,0 0 0 0,0 0 0 16,0 0-304-16,32 96-64 0,-32-96-16 0,17 77 0 15,-17-77-192-15,19 98-144 0,-19-98 192 0,23 99-192 16,-23-99 0-16,20 81 0 0,-20-81 0 0,25 83 0 16,-25-83-128-16,28 71-144 0,-28-71-32 0,0 0 0 31,37 73-592-31,-37-73-128 0,0 0-32 0,0 0 0 0,0 0-160 15,0 0-16-15,59 68-16 0,-59-68-19216 0</inkml:trace>
  <inkml:trace contextRef="#ctx0" brushRef="#br0" timeOffset="30722.27">26464 2054 28559 0,'0'-4'2544'0,"0"0"-2032"0,0 3-512 0,0-3 0 0,0 4 2480 0,0-2 400 0,2 0 64 0,-2-4 32 0,3 1-1280 0,-1-3-256 0,2 3-48 0,2-1-16 0,1 2-256 0,3 4-48 0,-1 2-16 0,-9-2 0 0,0 0-224 0,0 0-32 0,0 0-16 0,0 0 0 0,53 64-208 0,-53-64-32 0,0 0-16 0,0 0 0 15,20 68-272-15,-20-68-48 0,10 49-16 0,-10-49 0 0,3 56-192 0,-1-32 0 0,-2-1 0 0,0-2 0 0,0-3 0 0,-2-6 0 0,2 1 0 0,-3-4 0 0,3-5-384 0,-4 2-32 0,2-6 0 0,-2 0 0 0,1-8-16 0,1 1 0 0,-2-10 0 0,0 0 0 0,4 2 128 0,0-4 32 0,4-6 0 0,-4-7 0 16,6-5 272-16,1-3-160 0,2-1 160 0,1 0-128 15,5 3 128-15,0-3-128 0,0 5 128 0,4-1-128 16,-4 6-80-16,4 3-16 0,-4 4 0 0,1 5 0 31,0 0-160-31,-1 6-16 0,0 2-16 0,-2 1 0 16,-4 5-96-16,2 1-32 0,-1 0 0 0,-1 2 0 0,-9 2-160 16,0 0-48-16,0 0 0 0,0 0 0 0,0 0-1056 0,0 0-224 15</inkml:trace>
  <inkml:trace contextRef="#ctx0" brushRef="#br0" timeOffset="31371.78">26849 2031 17791 0,'0'8'384'0,"0"-2"96"0,0-5 16 0,0 1 0 0,0 0-496 0,0-2 0 0,0 4 0 0,0-4 0 0,0 0 4784 0,0 2 848 16,4 2 192-16,1-4 16 0,-3 0-3664 0,2 0-720 16,5-4-160-16,-5 2-16 0,6-4-352 0,-3 3-64 15,3-7-16-15,-1 3 0 0,4-1-320 0,-4-1-64 16,6-1-16-16,-1-3 0 0,-3 0-256 0,2-2-64 15,-2 0-128-15,3 0 192 0,-5 4-192 0,0-1 0 16,1 1 0-16,-5 2-160 16,1 3-224-16,-2-3-64 0,-1 5 0 0,-3 0 0 0,0 2 80 0,-3 2 16 15,-3 2 0-15,-1 2 0 0,-5 0 112 0,-1 1 32 16,2 5 0-16,-8-5 0 0,4 5 208 0,-4-1-144 16,-3 4 144-16,1-3-128 0,6-1 128 0,-4 0 0 15,2 7 0-15,0-7 0 0,4 6 0 0,-2-6 0 16,6 6 0-16,3-5 0 0,2 1 0 0,-1-2 0 0,5 1 0 0,2-3 0 15,-2-7 0-15,0 0 0 0,0 0 0 0,0 0 0 16,0 0 160-16,0 0-32 0,62 55-128 0,-62-55 192 16,0 0-192-16,0 0 0 0,80 4 0 0,-80-4 0 15,0 0-144-15,59-19-128 0,-59 19-32 0,43-23 0 32,-21 12-160-32,-1-2-48 0,-2 2 0 0,0 1 0 15,-19 10 16-15,28-15 0 0,-19 8 0 0,-3 5 0 0,0-2 240 0,-6 2 32 16,0 2 16-16,-4 2 0 0,2 2 736 0,-4 1 160 0,3-1 16 0,-3 4 16 15,2-1-32-15,-5 3-16 0,5 5 0 0,2-4 0 16,-2 6-144-16,1 0-16 0,3 1-16 0,0 5 0 16,3-2-176-16,-3 7-48 0,0-28 0 0,6 75 0 0,-2-32-96 15,0 2-32-15,-4 6 0 0,0 0 0 16,-4-4 112-16,-2-4 0 0,2-2 16 0,-5-1 0 0,3-10-16 0,-3-2 0 16,0-3 0-16,-1-3 0 0,1-7-128 0,-3-4-128 15,3 1 192-15,-4-5-192 0,2-3 0 0,1-4 0 16,-3-6 0-16,4-1-144 15,-3-1-400-15,3-5-80 0,0-2-16 0,1-4 0 16,2-9 112-16,1-4 16 0,1-4 0 0,2-5 0 0,4 5 224 0,2-1 48 16,-2 3 16-16,5 0 0 0,3-5 224 0,5-4 0 15,-6 5 0-15,2 0 0 0,3 10 224 0,-3 2 96 16,6 0 0-16,-2-1 16 0,9 3 16 0,-5 1 0 16,2 8 0-16,-3 0 0 0,1 6-352 0,0-1-192 0,-19 10 32 15,0 0 0 1,58-15-992-16,-58 15-192 0</inkml:trace>
  <inkml:trace contextRef="#ctx0" brushRef="#br0" timeOffset="32524.67">27469 1945 8287 0,'0'-2'736'0,"0"0"-592"0,0 2-144 0,0 0 0 0,0-2 2016 0,0 2 368 15,0-3 80-15,0-1 16 0,0 2 1328 0,-4-4 272 0,3-3 48 0,-3 1 16 0,0 3-1472 0,2-1-304 0,-3 0-48 0,1 3-16 0,-2-3-1440 0,2 0-288 0,-1 3-64 0,-5-1-16 0,7 0-176 0,-9 2-16 0,3-1-16 0,-1 1 0 0,-3 0-80 0,0 4-16 0,-2-2 0 0,0 5 0 0,0-5-64 0,0 6-128 0,-2 0 176 0,0 1-176 0,0 2 0 0,6-1 0 0,-2-1 0 0,3-1 0 0,-1 7 0 0,2-3 0 0,-4 5 0 0,7-2 0 0,-3 2 0 0,3 0 0 16,0 0 0-16,4 0 0 0,1 2 0 0,1-17 0 16,0 0 0-16,0 0 0 0,0 0 0 0,0 0 0 15,0 0 0-15,0 0 0 0,0 0 0 0,0 0 0 16,0 0 0-16,54 58 0 0,-41-62 0 0,-3-1 0 0,5-1 0 0,-6-1-144 15,4 1 144-15,-3-3-128 0,1-3 128 16,2 1-128-16,2 0-128 0,-6 1 0 0,3-3-16 0,-3 4 0 16,1-1-112-16,-3 5 0 0,-1-1-16 0,-1 6 0 15,-5-4 176-15,4 8 32 0,-4-4 16 0,0 6 0 16,-4 1 176-16,1 3 144 0,-3 5-16 0,0 2-128 16,-3 3 512-16,0 7 0 0,-1-3 0 0,-1 8 0 15,1 2-16-15,-3 5-16 0,4-1 0 0,-2-2 0 16,1 1-160-16,1 5-16 0,-4 3-16 0,-2 3 0 15,-4 3-64-15,4-8-16 0,0 3 0 0,-2-5 0 16,0 2-208-16,0-3 144 0,0-1-144 0,-2-3 128 16,2-2-128-16,0-4 0 0,4-6 0 0,-2-1 0 15,0-3 0-15,-2-3 0 0,0 0 0 0,4-4 0 16,-6-3 0-16,4-7 0 0,0 3 0 0,2-12 0 0,0 3 0 16,2-12 0-16,1-4 144 0,1-9-144 0,3-10 224 15,1 0-32-15,5-3 0 0,5-4 0 0,1 0 0 0,7-4-16 16,-2 2 0-16,8 0 0 0,-6 4 176 0,4 3 32 15,2 7 16-15,-2 3 0 0,4 1 176 0,-8 5 16 16,4 5 16-16,0 0 0 0,3 4-144 0,5-2-16 16,-1 6-16-16,-1-2 0 0,-4 5-304 0,5 1-128 15,-24 7 128-15,53-13-128 0,-53 13 0 0,58-12 0 16,-58 12 0-16,0 0 0 0,75-13-240 0,-75 13-16 16,0 0-16-16,58-7 0 15,-58 7-256-15,0 0-48 0,0 0-16 0,0 0 0 16,55-10-48-16,-55 10-16 0,0 0 0 0,0 0 0 15,0 0-304-15,0 0-48 0,0 0-16 0,0 0-19296 0</inkml:trace>
  <inkml:trace contextRef="#ctx0" brushRef="#br0" timeOffset="49948.53">29208 742 16575 0,'0'0'1472'0,"0"0"-1168"0,0 0-304 0,0 0 0 0,0 0 2048 0,0 0 336 0,-4 0 80 0,4 0 16 0,0 0 624 0,-6-2 128 0,6 2 32 0,-4-2 0 0,1 2-1856 0,1-3-352 0,-2 1-80 0,-2 2-16 0,3-4-416 0,-3 2-96 0,0 0 0 0,3 2-16 0,-7-2-16 0,-1 2 0 0,1 0 0 0,-3 0 0 0,-2 2-80 0,0 2-16 0,-4 0 0 0,-3 1 0 0,-3 1-128 0,-5 2-16 0,-7 3-16 0,-6 2 0 0,-6-2-160 0,-2 2 0 0,-7 3 144 0,-1-3-144 0,-8 2 0 0,-1 4 0 0,1-4 0 0,-5-2 0 0,4 2 0 0,-7 0 0 16,2-2 0-16,-4-2 0 0,0 0-192 0,0-1 64 0,5-1 0 0,5 1 0 15,5-3 0-15,0 1 0 0,7-1 0 0,-1 3 0 16,3-7 128-16,-1 3 0 0,3 3 0 0,-2-3 0 16,1 3 0-16,3 1 0 0,0-5 0 0,-4 5-128 15,10-1 128-15,-4 4 0 0,8-1 0 0,5 1 0 16,0-4-176-16,10 3 176 0,-1-3-208 0,6 4 80 15,1-5-128-15,3 1 0 0,5-2-16 0,1 3 0 16,5-4-144 0,-2-3-32-16,6 3 0 0,-3 0 0 0,6-1-384 0,-3-1-96 0,6 2-16 0,-2-3 0 15,-2 1-1936-15,5-2-400 0</inkml:trace>
  <inkml:trace contextRef="#ctx0" brushRef="#br0" timeOffset="50232.49">27180 915 25791 0,'-17'-2'1152'0,"6"2"224"0,-3 0-1104 0,5 2-272 16,3 0 0-16,1 2 0 0,-1-4 2624 0,2 2 448 16,-11 5 112-16,-3 3 16 0,-7 1-1568 0,-3 8-304 15,3 3-64-15,1-3-16 0,1 5-880 0,5-5-176 16,6 2-48-16,-1-2 0 0,4-1-144 0,3-3 0 15,1 1 0-15,1-3 0 0,-2-2 0 0,6-2 0 16,0 1 0-16,2-3 0 0,2 5 0 0,0-3 0 16,1 0-128-16,1 1 128 0,3-1 0 0,-3 1 0 15,1-3-144-15,3 2 144 0,-10-9 0 0,0 0 0 16,0 0 0-16,0 0 0 0,77 51 0 0,-77-51 0 0,0 0 0 0,0 0 0 16,98 25-176-16,-98-25-80 0,65 1 0 0,-65-1-18192 15</inkml:trace>
  <inkml:trace contextRef="#ctx0" brushRef="#br0" timeOffset="51033.09">27522 554 22111 0,'4'-9'976'0,"1"1"208"0,-3 3-944 0,0-1-240 0,0 2 0 0,-2-1 0 0,4 5 2208 0,-4-8 400 0,0-1 80 0,1-2 0 0,3-4-736 0,0-4-160 0,-4 0-16 0,2 4-16 0,-2 2-944 0,-2 1-192 0,2 5-48 0,-8-2 0 0,7 3-320 0,-9 2-64 0,1 2 0 15,-1 2-16-15,1 2-16 0,-6 6 0 0,0-3 0 0,2 5 0 0,-2-1-160 0,0 6 0 0,-2 0 0 0,2 4 128 0,0 4-128 0,0-3 0 0,-4 8 0 0,4 1 0 0,2-9 0 0,1 3 0 0,3 3 0 0,0 0 0 0,-1 1 0 0,3-5 0 0,5 1 0 0,-2-6 0 0,8 0 0 0,-2-6 0 0,1-2 0 0,7-3 0 0,-4-2 128 0,3-4-128 0,4-4 192 0,-2-4-64 16,6-5 64-16,-2-2 0 0,6-4 0 0,2-7 0 16,-3 0-192-16,3-4 0 0,1-2 0 0,-3 2 128 15,1 2-128-15,-1-6-192 0,2 0 32 0,-5 2 16 0,1 2-160 16,-4-4-16-16,0 2-16 0,-2 2 0 15,2 2 16-15,-5-2 0 0,-1 2 0 0,-3 3 0 0,3-1 80 0,-5 3 32 16,2 1 0-16,-1-3 0 0,1 3 208 0,-2 5 0 16,-1 4 144-16,-1-2-144 0,2 5 384 0,-4 1-32 15,0 5 0-15,0 0 0 0,0 4-192 0,-4 0-32 16,2 4-128-16,-1 0 192 0,-1 5-192 0,-2 1 0 16,3-1 0-16,1-1 0 0,-4 1 0 0,6-2-160 15,-4 3 160-15,1-1-128 0,1 3 128 0,-2-3 0 16,0 4 0-16,2-5-128 0,-1 3 128 0,-1 0 0 15,2 2 0-15,-4-1 0 0,6 3 0 0,-4 2 0 16,1-1-144-16,1 5 144 0,-2 4-208 0,4-1 16 16,-6 0 16-16,6-3 0 0,-3 4 176 0,-3-3-160 15,0 6 160-15,3-3-160 0,-3 3 160 0,2-4 0 0,-1 1 0 0,1-3 0 16,0-1 0-16,2 0 0 0,-2 1 160 0,4-7-160 16,0 0 288-16,0-2-32 0,0 1-16 0,4-3 0 15,-4 0-112-15,6-1 0 0,-2-1-128 0,-4-9 192 16,0 0-192-16,0 0 0 0,0 0 128 0,0 0-128 15,0 0 0-15,0 0-288 0,0 0 64 0,73 34-11872 16,-60-36-2384-16</inkml:trace>
  <inkml:trace contextRef="#ctx0" brushRef="#br0" timeOffset="51535.25">27110 316 1839 0,'10'-14'160'0,"-3"5"-160"0,3 0 0 0,-9 1 0 0,3 4 1280 0,0 1 208 0,-2 1 48 0,2-6 16 0,5-1 560 0,0-2 128 0,1-3 0 0,1 3 16 0,-3 2-96 0,-3 1-32 0,1 3 0 0,-6 1 0 0,4 2-112 0,-4 2-32 0,0 0 0 0,-4 0 0 0,0 6-352 0,-2-1-80 0,1 5-16 0,-1 3 0 0,-7 6-448 0,4-1-112 0,-3 3-16 0,-1 3 0 0,4-1-464 0,-1 0-112 0,-1 1 0 0,4 2-16 0,1-1-144 0,0-1-32 0,3 3 0 0,-1-9 0 0,4 3-64 0,0-2 0 0,4 0-128 16,-1-4 192-16,-1-4-192 0,2 0 0 0,5 0 0 0,-3-1 0 0,3-1 0 0,5-3 0 0,-3-2 0 0,2-1 0 0,6-1-272 0,-4-4 0 0,5 0 0 0,-1-3 0 15,0 1-608-15,2-2-112 0,1 1-32 0,3-6-10400 16,3 1-2080-16</inkml:trace>
  <inkml:trace contextRef="#ctx0" brushRef="#br0" timeOffset="52035.36">27956 398 15663 0,'0'-5'688'0,"0"-1"144"0,2 2-656 0,-2 1-176 0,0 1 0 0,0 2 0 16,2-4 2752-16,-2 0 512 0,3 2 96 0,-3-5 32 15,6-1-80-15,-6 3-16 0,4 1 0 0,-2-2 0 16,1 2-2032-16,1 4-416 0,2 0-80 0,-2 4 0 16,1 2-224-16,1 3-32 0,0 3-16 0,1 3 0 15,-5 1-80-15,2-1-16 0,-1 4 0 0,-1 2 0 16,-2-21-48-16,0 0-16 0,4 77 0 0,-4-77 0 15,0 0-192-15,4 71-144 0,-4-50 192 0,-4 0-192 16,4-1 0-16,0-5 0 0,0 0 0 0,-4-1 0 16,4-5 0-16,-2-3 0 0,2-1 0 0,-3-1 0 0,3-4 0 15,0 0 0-15,0-4 0 0,-4 2-192 0,4-7-32 0,0 0 0 16,0-5 0-16,4-4 0 0,-4-3 64 0,3-7 16 16,3 2 0-16,3-3 0 0,1-3 16 0,-1 2 0 15,3 2 0-15,1 0 0 0,2 2-96 0,0 3-16 16,0 1 0-16,2 5 0 15,-2 3-144-15,4 5-48 0,-1 3 0 0,-1 1 0 16,2 5-400-16,-19 0-64 0,0 0-32 0,66 15-17120 0</inkml:trace>
  <inkml:trace contextRef="#ctx0" brushRef="#br0" timeOffset="52804.59">27747 1624 13823 0,'-5'0'1216'0,"3"-2"-960"16,0 2-256-16,2 0 0 0,0 0 2208 0,-4-4 400 0,2 4 80 0,-1-2 0 0,-1-2 320 0,-2 1 64 0,2-3 16 0,2 2 0 0,-1 0-1344 0,3 3-272 0,0-5-48 0,0 2-16 0,0 0-688 0,3 3-144 0,-3-3-16 0,6 0-16 0,-2 2 0 0,2 2 0 0,3-4 0 0,-5 2 0 0,7 1 16 0,-2-1 0 0,1 2 0 0,1-4 0 0,2 2-64 0,2 0-16 0,2 0 0 0,0-1 0 0,2 1-176 0,3-2-48 0,3-2 0 0,-1 1 0 0,-24 5-112 0,64-12-16 0,-26 7-128 0,3-1 192 15,-5 0-192-15,5 1 0 0,-1 1 0 0,3-5 0 16,-43 9 0-16,90-10 0 0,-47 5 0 0,0 1 0 16,-43 4 176-16,68-11-176 0,-32 7 192 0,1-4-192 0,-5 6 160 15,4-5-160-15,5 1 128 0,3 1-128 0,-1-5 0 0,-4 5 0 16,-1-1 0-16,-2-2 0 0,-36 8 0 0,62-9 0 16,-62 9 0-16,56-6 0 0,-56 6 0 0,43-5-144 15,-43 5 0-15,0 0 0 16,0 0-352-16,0 0-64 0,58 0-16 0,-54 0 0 15,-2 5-128-15,2-5-16 0,-4 4-16 0,0 2 0 16,-4-2-64-16,2 1-16 0,-2-3 0 0,1 2 0 16,-3 0-1360-16,0-3-256 0</inkml:trace>
  <inkml:trace contextRef="#ctx0" brushRef="#br0" timeOffset="53088.19">28967 1114 15663 0,'-4'0'1392'0,"0"0"-1120"0,3 0-272 0,1 0 0 16,0 0 2784-16,0 0 496 0,0 0 112 0,-4 4 0 16,4-4 160-16,-4 4 32 0,8-4 0 0,1 5 0 15,3-5-2368-15,3 4-448 0,-11-4-112 0,0 0-16 16,0 0 32-16,72 25 0 0,-72-25 0 0,0 0 0 16,0 0-256-16,88 30-48 0,-88-30-16 0,0 0 0 15,0 0-144-15,94 41-16 0,-94-41-16 0,0 0 0 16,0 0-176-16,0 0 0 0,0 0 0 0,73 58 128 15,-73-58-128-15,0 0 0 0,0 0 0 0,0 0 0 16,4 68-128-16,-13-49 128 0,-1-2-160 0,-3 1 160 16,2 1-192-16,-8 4 48 0,-5 1 16 0,-1 4 0 15,-3-3-448-15,-2 1-64 0,2 1-32 0,-6-1 0 16,2 0-288-16,2-1-48 0,2-5-16 0,-2 3-17632 16</inkml:trace>
  <inkml:trace contextRef="#ctx0" brushRef="#br0" timeOffset="53571.88">28228 1954 23951 0,'-5'-15'1056'0,"1"8"224"0,-2 1-1024 0,3 4-256 0,1-1 0 0,0 1 0 0,0 2 1568 0,-2 0 256 0,-1-2 48 0,-1 0 16 0,-3 4 512 0,-5 0 96 0,3 3 32 0,2 1 0 0,-4 0-1760 0,3 1-368 0,1 4-64 0,3 3-16 0,-3-5-144 0,3 2-48 0,-1 2 0 0,5-1 0 0,-2 1-128 0,2-4 0 0,2 1 0 0,2-1 0 0,2-2 0 0,-2 3 0 0,5-1 0 0,-1-1 0 0,-2 1 0 0,5-3 0 0,-9-6 0 0,0 0 0 0,0 0 0 0,0 0 0 0,0 0 0 0,68 54 0 0,-68-54 0 0,0 0 0 0,0 0 128 0,0 0-128 0,78 57 0 0,-78-57 0 15,0 0 0-15,0 0 0 0,0 0 0 0,0 0 0 16,66 56 0-16,-66-56 0 0,0 0 0 0,0 0 0 15,0 0 0-15,0 0 0 0,0 0 144 0,4 55-144 16,-13-48 160-16,-1 1-160 0,1-1 0 0,-4-1 0 16,1-2 0-16,-1-3 0 0,-2 3-320 0,2-4-64 15,-2 0-16-15,0-5-11760 16,0 1-2336-16</inkml:trace>
  <inkml:trace contextRef="#ctx0" brushRef="#br0" timeOffset="53806.89">28531 1738 20271 0,'4'0'1792'0,"-4"0"-1424"0,0 0-368 0,0 4 0 16,0-2 3392-16,0 2 624 0,0 5 112 0,0-9 32 15,0 0-1712-15,0 66-336 0,0-32-64 0,-4 5 0 16,4-39-1056-16,-6 87-208 0,3-42-32 0,-1 5-16 16,2-6-304-16,-4-1-64 0,3 2-16 0,3 2 0 15,0-47-352-15,-4 81 128 0,4-81-128 0,5 62 0 16,-5-62 0-16,0 0 0 0,0 0 0 0,0 0-192 15,0 0-96-15,0 0-32 0,0 0 0 0,0 0 0 16,0 0-384-16,0 0-64 0,0 0-32 0,76 15-12096 16,-71-28-2416-16</inkml:trace>
  <inkml:trace contextRef="#ctx0" brushRef="#br0" timeOffset="54240.59">28354 2088 5519 0,'-11'-10'496'0,"4"3"-496"15,5 5 0-15,-4-2 0 0,6 4 3904 0,0 4 672 16,-4-8 144-16,-5-1 16 0,3-5-576 0,-3 5-128 15,1-5-32-15,6 5 0 0,2 1-2336 0,6-2-448 16,3 2-112-16,5 4-16 0,3-3-624 0,5 1-128 16,-22 2-16-16,49-6-16 0,-21 2-112 0,2 1-32 15,-30 3 0-15,62-6 0 0,-30 2-160 0,2 0 0 16,-4 3 0-16,2-5-176 16,-32 6-720-16,58-4-128 0,-58 4-48 0,55-4 0 15,-55 4-1712-15,0 0-352 0,56 0-64 0,-43 0 0 16,-3 4 1584-16,-3-2 320 0,1 2 64 0,-6 0 16 0,1 1 2880 0,-3 1 592 15,0 1 112-15,0 3 32 0,0-1 144 0,0 1 16 0,0 1 16 0,-3 2 0 16,3 4-1424-16,0-17-272 0,0 0-64 0,0 56-16 16,0-37-128-16,0-19-32 0,0 0 0 0,3 56 0 15,-3-56-160-15,0 0-32 0,6 62-16 0,-6-62 0 16,0 0-160-16,0 0-16 0,0 57-16 0,0-48 0 16,-2-1-240-16,2-3 128 0,-4-1-128 0,-1 2 0 15,1-2 0-15,-2-4 128 0,-1 0-128 0,-1 0 0 16,5 0 0-16,-7-4 0 0,5-2 0 0,-3-3 0 15,6-1 0-15,-4-3 0 0,6 2-192 0,2-6 192 16,2-4-352-16,6-3 32 0,1-6 16 0,6-6 0 16,7 0 48-16,1-1 0 0,3 3 0 0,2 0 0 15,4 4 128-15,-1 8 128 0,5-1-192 0,-4 6 192 16,0 4 0-16,0 7-128 0,-34 6 128 0,58-5 0 0,-58 5-368 0,0 0-16 16,77 20 0-16,-77-20 0 15,0 0-576-15,0 0-128 0</inkml:trace>
  <inkml:trace contextRef="#ctx0" brushRef="#br0" timeOffset="158361.5">24932 10443 1839 0,'0'-4'160'0,"0"2"-160"0,0 2 0 0,0-3 0 0,-6 3 4352 0,6-2 848 0,0 0 176 0,0 2 16 0,2-6-1328 0,2 1-272 0,0-3-48 0,-4 0-16 0,6-1-1840 0,-3 2-368 0,3-1-80 0,-4 1-16 0,5 1-752 0,-5 2-160 0,6 2-16 0,-6 2-16 0,5 0-112 0,-5 2-32 0,2 2 0 0,1-4 0 0,-1 4-80 0,0 1-32 0,-4-5 0 0,0 0 0 0,0 0-16 0,0 0 0 0,0 0 0 0,39 68 0 0,-39-68 32 0,0 0 0 0,12 49 0 0,-12-49 0 0,7 47-16 0,-7-47 0 0,2 62 0 0,-2-28 0 0,-2 3-80 0,-2 3-16 0,4-3 0 0,-5-1 0 0,1-4-128 0,-2-6 0 16,-1 1 0-16,5-3 0 0,-4-5 0 0,-1-2 0 16,5 0 0-16,-2-6-176 0,-1 2-64 0,1-4-16 15,0-5 0-15,2 2 0 0,2-6 0 0,0 2-16 16,-4-4 0-16,4 2 0 0,-1-4 112 0,1 0 32 16,1 2 0-16,-1-3 0 0,4-5 128 0,-2-3 0 15,6-2 0-15,-3 0-128 0,5-4 128 0,-1-5 0 16,6 0 0-16,0-3-128 0,2 1 128 0,4 0 0 15,-3-3 0-15,1 5 0 0,2 0 0 0,-2 3 0 16,-1 2 0-16,1-2 0 0,0 3 0 0,5-1 176 0,-3 4-48 16,2 2 0-16,-23 13 80 0,34-19 16 0,-34 19 0 0,0 0 0 15,0 0-16-15,0 0 0 0,0 0 0 0,0 0 0 16,0 0-16-16,0 0 0 0,0 0 0 0,0 0 0 16,0 0-192-16,54 62 176 0,-56-41-176 0,-2 5 160 15,-1 0-160-15,-1 2 0 0,-3 1 0 0,1-1 0 16,3-2-304-16,-5 0 16 0,6-1 0 0,-1-6 0 15,-1-1-160 1,2-3-48-16,3-5 0 0,1-3 0 0,0-3-80 0,0-4 0 0,1 0-16 0,3-6 0 16,2-5 80-16,3-2 32 0,1-6 0 15,3-3 0-15,2-3 352 0,-6 5 128 0,6-3 0 0,-2-1-144 16,4-1 144-16,0 1 128 0,-2 3-128 0,0 2 176 16,-2 2 80-16,2 2 0 0,0 0 16 0,-1 6 0 15,1-2 224-15,0 7 32 0,-15 4 16 0,0 0 0 0,0 0 16 0,0 0 0 16,0 0 0-16,0 0 0 0,0 0-112 0,81 39 0 15,-81-39-16-15,0 0 0 0,15 53-176 0,-15-53-48 16,5 47 0-16,-5-47 0 0,4 51-208 0,-4-25 0 16,0-2 128-16,0 1-128 0,0-25-128 0,2 43-80 15,-2-43-16-15,0 0 0 16,7 49-432-16,-7-49-96 0,0 0-16 0,0 0 0 16,0 0-144-16,0 0-48 0,0 0 0 0,0 0 0 15,0 0-1952-15,0 0-400 0,0 0-80 0,72-19-11136 0</inkml:trace>
  <inkml:trace contextRef="#ctx0" brushRef="#br0" timeOffset="158695.34">25988 10507 11055 0,'6'-11'480'0,"-6"7"112"0,4 2-464 0,-4-2-128 0,2 4 0 0,-2 0 0 0,0 0 4592 0,0 0 896 0,-2 4 176 0,2 3 32 0,0 5-2224 0,-4 3-448 0,0 0-80 0,2 4-32 0,2 5-1632 0,-3 0-336 0,3 10-64 0,0 4-16 0,0-2-192 0,0-3-32 0,0-33-16 0,9 61 0 0,-9-61-224 0,0 0-32 0,28 67-16 0,-28-67 0 0,0 0-352 0,0 0 0 0,0 0 0 0,73 38 0 0,-73-38-304 0,0 0-16 0,0 0-16 0,66-25 0 0,-66 25 48 0,30-28 16 0,-15 9 0 0,-2-1 0 0,-1 3 64 0,1-4 16 0,-4 2 0 0,-3-3 0 16,0 1 16-16,-3 2 16 0,1-3 0 0,-4 3 0 16,0-2 16-16,-4 2 0 0,-1 3 0 0,-1-1 0 15,-3-2 144-15,-5 2 0 0,3 4 0 0,-2-2 0 0,0 2-128 16,-2 1 128-16,0 5-128 0,-4 1 128 0,4 6-352 15,2 0 16-15,7-4 0 0,-3 8 0 16,3 2-128-16,1 1-32 0,1 1 0 0,-2 3 0 16,6 0-144-16,0-11-16 0,0 0-16 0,0 0 0 15,0 0-1248-15,11 57-240 0,-11-57-48 0,0 0-12880 16</inkml:trace>
  <inkml:trace contextRef="#ctx0" brushRef="#br0" timeOffset="159031.31">26522 10360 16575 0,'0'0'1472'0,"0"2"-1168"16,0 2-304-16,-4-4 0 0,4 0 4336 0,0 0 800 0,0 0 176 0,-2 24 16 15,0-9-2496-15,1 8-496 0,1 1-96 0,0-24-32 16,0 64-992-16,0-64-192 0,5 79-32 0,-1-36-16 16,5 6-224-16,-9-49-48 0,19 87-16 0,-19-87 0 15,21 67-448-15,-21-67-96 0,0 0-16 0,0 0 0 16,43 59-128-16,-43-59 0 0,0 0 0 0,0 0 0 15,0 0 0-15,0 0 0 0,72-6 0 0,-72 6 128 16,24-23-128-16,-11 7 192 0,-4-3-192 0,3 0 192 16,1-7-192-16,-4-1 160 0,-1 3-160 0,1-4 160 15,4-4-160-15,-3-4 0 0,-1-2 0 0,1-1 0 16,-1-2 0-16,0 1 0 0,-1 1 0 0,-4 1 0 16,1 8-160-16,-1 8 160 0,-4 1-208 0,-4 8 80 15,2 3-80-15,-1 1-16 0,1 3 0 0,-2 6 0 16,0 0-192-16,2 2-32 0,-5 2-16 0,1 0 0 15,1 5-176-15,-3-3-16 0,1 5-16 0,-1 0 0 16,2 4-368-16,-3-3-80 0</inkml:trace>
  <inkml:trace contextRef="#ctx0" brushRef="#br0" timeOffset="159865.12">28204 10150 33167 0,'0'0'2944'0,"0"0"-2352"0,0 0-464 0,0 0-128 0,0 0 1504 0,0 0 288 0,2 2 48 0,0 5 16 0,-2-7-720 0,0 0-144 0,0 0-32 0,30 79 0 0,-30-79-464 0,28 81-112 0,-28-81 0 0,28 94-16 0,-28-94-48 0,21 64-16 0,-21-64 0 0,21 73 0 0,-21-73-128 0,26 85-32 0,-26-85 0 0,19 73 0 0,-19-73-144 0,15 56 0 0,-15-56 0 0,0 0 0 0,5 49 0 0,-5-39 0 0,-3-7 128 0,1-1-128 0,-2 2 0 0,-2-10 0 0,-3-1 0 0,-1-4 0 0,1-3 0 0,0-1 0 0,3-3 0 0,-3-3 0 0,-1-7-192 0,5-6 192 0,-3-6-192 0,2-3 192 16,1-4-144-16,1-4 144 0,2 6 0 0,4-2 0 0,2 8 0 15,1 5 0-15,5 0 0 0,-1 6 0 16,3 4 0-16,4 1 0 0,-1 4 0 0,1 4 144 0,6 4 48 0,-7 2 16 16,-15 9 0-16,0 0 0 0,62-15-64 0,-62 15-16 15,0 0 0-15,0 0 0 0,79 0-128 0,-79 0-224 16,0 0 48-16,0 0 16 16,77 15-480-16,-77-15-80 0,0 0-32 0,0 0 0 15,81 30-352-15,-81-30-80 0</inkml:trace>
  <inkml:trace contextRef="#ctx0" brushRef="#br0" timeOffset="160248.51">29074 10214 11055 0,'0'2'976'0,"0"-1"-784"0,-4 3-192 0,2-2 0 15,2 2 6272-15,0 0 1200 0,-3 1 240 0,3 5 48 16,-6 8-4944-16,2 9-976 0,1 7-208 0,1 3-32 16,2 4-832-16,0-41-144 0,5 72-48 0,-5-72 0 15,13 75-288-15,-13-75-64 0,15 60-16 0,-15-60 0 16,0 0-208-16,38 64 0 0,-38-64 0 0,0 0 0 16,0 0 0-16,0 0-160 0,77 38 160 0,-77-38-192 15,0 0 16-15,36-21 0 0,-23 8 0 0,-4-4 0 16,3 0 176-16,-3-7-160 0,-1 5 160 0,1 0-160 15,-3-5-32-15,-3-3-16 0,3-3 0 0,-4-5 0 0,-2 3-112 16,-2 1 0-16,-4 0-16 0,-3 4 0 0,0 5 96 0,-5-1 32 16,-1 4 0-16,-3 4 0 0,-1 4-16 0,0 4 0 15,0 5 0-15,-1 2 0 0,5 5-32 0,-4 3 0 16,0 1 0-16,4 6 0 0,-4 2-48 0,4 6-16 16,2-3 0-16,2 3 0 15,1-2-720-15,3 3-160 0,1 2-16 0,4-5-15632 16</inkml:trace>
  <inkml:trace contextRef="#ctx0" brushRef="#br0" timeOffset="160433.1">29800 10558 16575 0,'0'0'1472'0,"0"0"-1168"0,0 0-304 0,0 0 0 15,0 0 4496-15,0 0 848 0,0 0 160 0,3 48 48 16,-3-48-2624-16,-3 40-528 0,-3-14-96 0,-2 6-32 15,3-2-1440-15,-5 2-304 0,-1 0-48 0,-2-4-16 16,-2 1-656-16,0-3-128 0,2 0-16 0,-2 0-16 16,-4-1-688-16,4-1-144 0</inkml:trace>
  <inkml:trace contextRef="#ctx0" brushRef="#br0" timeOffset="160850.53">30395 10005 35007 0,'0'0'1552'0,"0"0"320"0,0 0-1488 0,0 0-384 16,4 47 0-16,-4-47 0 0,0 0 1664 0,0 0 272 15,11 64 48-15,-11-64 16 0,23 88-384 0,-23-88-80 16,21 106 0-16,-8-50-16 0,-4-3-464 0,-9-53-96 15,19 97 0-15,-19-97-16 0,15 89-560 0,-15-89-96 16,9 73-32-16,-9-73 0 0,6 62-256 0,-6-62 160 16,0 43-160-16,0-43 128 0,0 0-128 0,-9 28 0 15,5-22 0-15,-2-6 0 0,0-4-128 0,-3-1-16 16,0-5 0-16,-1-5 0 16,5-2-368-16,-5-3-64 0,3-5 0 0,-1-9-16 0,4 0 192 0,-1-9 32 0,5-13 16 15,0-8 0-15,2 2 192 0,5 4 160 16,5 1-208-16,3 8 80 0,1 6 128 0,1 4 0 0,6 11 0 0,-4 3-128 15,5 4 128-15,1 5 192 0,-25 16-32 0,52-27-16 16,-52 27 112-16,57-15 0 0,-57 15 16 0,0 0 0 16,82-2-144-16,-82 2-128 0,0 0 192 0,0 0-192 15,89 25 0-15,-89-25 0 0,0 0-192 0,0 0 48 32,84 52-816-32,-84-52-144 0,0 0-48 0,0 0-12704 0,77 62-2544 0</inkml:trace>
  <inkml:trace contextRef="#ctx0" brushRef="#br0" timeOffset="161043.37">31279 9832 21183 0,'0'0'1888'0,"0"0"-1504"16,0 0-384-16,0 0 0 0,0 0 3456 0,0 47 640 15,0-47 112-15,1 60 16 0,3-3-1728 0,2 16-368 16,3 8-64-16,-3 1-16 0,1-6-1008 0,-1 6-208 15,-2 10-32-15,1 10-16 0,-1 1-592 0,-4 1-192 16,0-10 0-16,2 1 0 16,-2 3-768-16,-2-4-272 0</inkml:trace>
  <inkml:trace contextRef="#ctx0" brushRef="#br0" timeOffset="-171057.95">8456 2146 16575 0,'0'-4'1472'0,"0"2"-1168"0,0 2-304 0,0-3 0 0,0 1 2128 0,0 0 368 0,0 0 80 0,4-6 16 0,-4 1 496 0,0-1 112 0,2 3 0 0,-2-1 16 0,4 6-1680 0,-4-4-320 0,3 8-80 0,-3 2-16 0,0-6-512 0,0 0-96 0,0 0-32 0,0 0 0 0,16 62 64 0,-16-62 16 0,0 0 0 0,33 86 0 0,-33-86-48 0,34 79 0 0,-34-79 0 0,47 94 0 0,-47-94-160 0,53 96-32 0,-53-96-16 0,54 88 0 0,-54-88-112 0,0 0 0 0,62 87-16 0,-62-87 0 0,0 0-48 0,57 71-128 0,-57-71 192 0,0 0-64 16,0 0-128-16,58 72 0 0,-58-72 0 0,0 0 0 15,0 0 0-15,0 0 0 0,0 0 0 0,53 67 0 16,-48-63-624-16,-1 2-48 0,-2-6-16 0,-2 2 0 16,4-4-272-16,-4 2-48 0,-4-6-16 0,2 2 0 15,-6-1-704-15,3-5-128 0</inkml:trace>
  <inkml:trace contextRef="#ctx0" brushRef="#br0" timeOffset="-170707.29">8928 2108 19343 0,'0'-3'848'0,"0"1"192"0,0-2-832 0,0 2-208 0,-2 2 0 0,2-4 0 15,0 3 3200-15,0-1 608 0,-4 0 112 0,1-2 32 16,1 2-1344-16,-6 0-272 0,3 4-48 0,-5 0-16 16,1 4-1264-16,3 1-256 0,-5 1-48 0,1 3-16 15,-3 6-304-15,-2 5-48 0,-3 7-16 0,-7 6 0 16,3 7-160-16,-5 1-32 0,1 6-128 0,0 3 192 16,-3 7-192-16,1-1 0 0,0 0 0 0,2-7 0 15,3-6 0-15,3-2 0 0,1-1 0 0,0-9 0 16,6-3 0-16,1-5-288 0,3-3 64 0,2-8 16 15,5 1-304-15,-4-6-64 0,4-1-16 0,0-5 0 16,2 1-176-16,0-8-48 0,2 1 0 0,-2-3-17440 16</inkml:trace>
  <inkml:trace contextRef="#ctx0" brushRef="#br0" timeOffset="-170406.42">8221 2544 9215 0,'0'0'816'0,"0"-3"-656"16,0 3-160-16,0-2 0 0,0 0 3520 0,0 0 656 15,4-2 144-15,-2-1 32 0,6-5-48 0,1-1 0 16,0 0 0-16,6-1 0 0,0 1-2608 0,-1 2-528 16,3 1-96-16,1-1-32 0,5-1-112 0,-23 10-32 0,45-18 0 0,-45 18 0 15,56-17-208-15,-56 17-48 16,66-19-16-16,-66 19 0 0,64-17-336 0,-64 17-64 0,62-17-16 0,-62 17 0 15,68-19-208-15,-68 19 0 0,64-22 0 16,-64 22 0-16,56-17 0 0,-56 17-160 0,53-13 0 0,-53 13 0 31,0 0-464-31,65-15-80 0,-65 15-32 0,0 0 0 16,0 0-80-16,0 0-16 0,0 0 0 0,74 3 0 0,-72 3-272 16,1 0-64-16</inkml:trace>
  <inkml:trace contextRef="#ctx0" brushRef="#br0" timeOffset="-167416.42">9454 2131 30399 0,'0'0'2704'0,"-4"0"-2160"0,1 0-544 16,1 0 0-16,2 0 2112 0,0 0 304 0,0 2 64 0,0 2 16 0,0 5-1120 0,0 0-224 0,5 6-32 0,1 8-16 0,-6-23-144 0,25 64-48 0,-25-64 0 0,31 90 0 0,-12-35-160 0,-2 1-48 0,0 6 0 0,0-4 0 0,0 4-320 0,-8-9-64 0,1-4 0 0,-3-6-16 0,1 0-304 0,-3-5 0 0,-1-4 0 0,2-1 0 0,-2 5 0 0,-3-2 0 0,3-2 0 0,-4-8 0 0,0-5-128 0,0-6-48 0,-4-2 0 0,3-8 0 0,-3-5 32 0,-2-5 0 0,2-8 0 0,-1-8 0 0,-1 2 16 0,2-9 0 0,-1-6 0 0,5-13 0 0,-4-7 128 0,0-8-160 15,2-14 160-15,2-1-160 0,0 4 160 0,0-2 0 16,2 9 0-16,6 6 0 0,-3 6 0 0,5 1 128 16,-1-3-128-16,6 3 128 0,0 4-128 0,4 6 144 15,0 9-144-15,0 2 160 0,-1 6-160 0,3 1 160 16,-2 7-160-16,5 1 160 0,-24 17-160 0,38-17 0 15,-38 17 0-15,0 0 128 0,0 0-128 0,77-4 0 16,-77 4 0-16,0 0 0 0,0 0 0 0,0 0 0 16,0 0 0-16,77 38 0 15,-77-38-576-15,0 0-64 0,0 0 0 0,0 0 0 16,0 0-384-16,58 58-64 0,-58-58-32 0,0 0-18592 0</inkml:trace>
  <inkml:trace contextRef="#ctx0" brushRef="#br0" timeOffset="-167093.83">10349 1960 21183 0,'-4'2'944'0,"2"0"192"0,2 2-912 0,-4-4-224 16,4 1 0-16,0 3 0 0,-3 0 3344 0,1 2 624 16,-2 5 128-16,0 6 32 0,-1 2-1888 0,-1 7-384 15,2 8-80-15,0 7-16 0,4 6-800 0,0 9-144 16,2 8-48-16,0 6 0 0,4 1-192 0,1 1-64 16,3-5 0-16,-1 1 0 0,-1-4-272 0,1-4-64 15,0-13-16-15,-9-47 0 0,17 83-160 0,-17-83-224 16,21 69 48-16,-21-69 16 15,21 60-528-15,-21-60-96 0,0 0-32 0,0 0 0 16,35 68-240-16,-35-68-48 0</inkml:trace>
  <inkml:trace contextRef="#ctx0" brushRef="#br0" timeOffset="-166330.35">6459 1890 2751 0,'-12'-9'256'0,"7"5"-256"0,1 1 0 0,0 1 0 0,2-2 5632 0,2 4 1072 0,-3-2 208 0,-1 2 64 0,2-2-2592 0,-2 4-512 0,-1 4-96 0,5 5-32 0,0 8-2224 0,1 3-448 0,3 8-96 0,2 8-16 0,1-8-352 0,3 8-80 0,-1 5-16 0,2 6 0 0,3 1-224 0,1 3-48 0,0 0-16 0,-2-3 0 0,-13-50-224 0,24 85 0 0,-24-85 128 0,25 58-128 0,-25-58 0 0,0 0 0 0,15 49 0 0,-12-43 0 0,-3-3 0 0,-3-3 0 0,1-1 0 0,-2-3 0 0,-2-6 0 0,3 1 0 0,-3-10 0 0,-2-1 0 0,7-9 0 0,-3 5 0 15,4-2 0-15,0-1 0 0,0-1 0 0,0-11 0 16,5-5 0-16,5-3 0 0,3-9 0 0,2 3 0 16,0 5 0-16,4 3 0 0,3 7 0 0,-1-2-128 15,4 12 128-15,3 0 0 0,0 7 0 0,-28 21 0 16,62-22 0-16,-62 22 0 0,0 0-304 0,92-6 48 15,-92 6 16-15,0 0 0 16,90 30-800-16,-90-30-176 0,0 0-16 0,70 57-18160 0</inkml:trace>
  <inkml:trace contextRef="#ctx0" brushRef="#br0" timeOffset="-165862.87">7163 1934 31327 0,'-13'-2'1392'0,"8"2"272"0,-5 2-1328 0,5 3-336 16,-1-3 0-16,2 6 0 0,0-3 2048 0,-5 10 320 16,-2 10 80-16,-8 9 16 0,4 7-944 0,-2 4-192 15,2 6-48-15,4 5 0 0,1 2-320 0,1 1-80 16,9-5-16-16,0-3 0 0,4-8-304 0,-4-43-64 16,24 72-16-16,-24-72 0 0,0 0-320 0,0 0-160 15,73 45 160-15,-73-45-160 0,0 0 0 0,57-25 0 16,-40 10 0-16,1-4 0 0,-1-5 0 0,-2-2-160 15,0-1 32-15,-5-1 0 0,1-2-128 0,-3-4 0 16,1-7-16-16,-3-2 0 0,-3-4-80 0,-3 2-16 16,0 3 0-16,-9 7 0 0,0 1 48 0,-5 6 16 15,-1-1 0-15,-7 3 0 0,1 5 64 0,-3 5 16 0,1 0 0 0,3 9 0 16,5 3-96-16,-4 4-32 0,6 2 0 16,1 4 0-1,3-1-96-15,1 5-32 0,3 1 0 0,3 2 0 16,2 4-176-16,0-17-48 0,0 0 0 0,0 0-17344 0</inkml:trace>
  <inkml:trace contextRef="#ctx0" brushRef="#br0" timeOffset="-165644.92">7487 2236 16575 0,'3'2'1472'0,"-3"-2"-1168"0,4 0-304 0,2 0 0 15,-2 0 4800-15,-4 0 896 0,5 0 176 0,-5 0 32 16,0 0-3248-16,0 0-656 0,0 0-128 0,73 0-16 16,-73 0-848-16,0 0-176 0,81 0-16 0,-81 0-16 15,0 0-608-15,83 0-192 0,-83 0 0 0,0 0 0 16,81-4-576-16,-81 4-240 0,0 0-32 0,0 0-12720 16,81 0-2528-16</inkml:trace>
  <inkml:trace contextRef="#ctx0" brushRef="#br0" timeOffset="-165444.2">7547 2503 32255 0,'-13'4'1424'0,"9"0"304"0,2-4-1392 0,-2 1-336 0,4 1 0 0,0-2 0 16,0 2 2160-16,0-2 352 15,0 0 80-15,0 0 16 0,0 0-944 0,0 0-192 0,96 40-48 0,-96-40 0 16,0 0-384-16,96 22-80 0,-96-22 0 0,77 4-16 15,-77-4-560-15,71 8-128 0,-71-8 0 0,70 1-16 32,-70-1-1024-32,0 0-208 0,88 8-32 0,-88-8-13472 0,0 0-2688 0</inkml:trace>
  <inkml:trace contextRef="#ctx0" brushRef="#br0" timeOffset="-149875.23">9031 11227 911 0,'-9'-25'0'0,"1"14"0"0,3 0 0 0,1 1 0 0,2 5 4864 0,-2 3 896 0,3-6 192 0,-3 3 16 0,0-7-1200 0,-2-1-240 0,1 2-48 0,1 0-16 0,0 3-2496 0,4 4-496 0,4-1-112 0,2 7-16 0,-6-2-448 0,0 0-112 0,0 0-16 0,77 75 0 0,-77-75 0 0,41 58 0 0,-41-58 0 0,70 86 0 0,-70-86-128 0,75 100-48 0,-75-100 0 0,67 96 0 0,-67-96-336 0,59 83-80 0,-59-83-16 0,47 67 0 0,-47-67-160 0,37 55 0 0,-37-55 0 0,0 0 0 0,42 65-368 0,-42-65-96 0,0 0-32 0,0 0 0 15,37 59-448-15,-37-59-80 0,0 0-32 0,0 0 0 16,0 0-480-16,0 0-112 0</inkml:trace>
  <inkml:trace contextRef="#ctx0" brushRef="#br0" timeOffset="-149670.89">9289 10903 13823 0,'-2'0'1216'0,"2"0"-960"0,-4 0-256 0,4 0 0 16,0 2 4288-16,-2 2 800 0,2 5 160 0,-3 6 48 15,3 8-2032-15,0 11-416 0,0 2-80 0,3 5-16 16,-1 11-1408-16,2-1-304 0,-4 4-48 0,2 3-16 15,-2 2-272-15,-2 4-48 0,-2 0-16 0,2-2 0 16,-1 0-448-16,-3-9-192 0,2-5 176 0,-1-4-176 16,-3-5-208-16,1-1-144 0,3-8-32 0,-6-2 0 31,1 0-640-31,0-3-128 0,-3-3-16 0,-1-3-12208 0,4-4-2432 0</inkml:trace>
  <inkml:trace contextRef="#ctx0" brushRef="#br0" timeOffset="-149475.11">8879 11678 22111 0,'-13'-14'976'0,"7"9"208"0,1-1-944 0,1 1-240 16,2 3 0-16,-2 0 0 0,4-2 3360 0,-3 2 624 16,1-7 128-16,2-1 32 0,0-7-1888 0,9 2-368 15,6-3-80-15,6-3-16 0,11 0-768 0,2-3-176 16,5-2-16-16,10-3-16 0,-6 5-208 0,8-1-32 16,1-3-16-16,3 0 0 0,-6 4-352 0,2-1-64 15,1 1-16-15,6 3 0 16,-58 21-544-16,108-37-112 0,-108 37-32 0,103-29 0 15,-103 29-720-15,94-9-160 0,-94 9-32 0,88 4-17888 16</inkml:trace>
  <inkml:trace contextRef="#ctx0" brushRef="#br0" timeOffset="-148406.3">9997 11057 7359 0,'-3'-9'656'0,"-1"3"-528"0,2 3-128 0,2-3 0 0,0 6 2944 0,0-4 544 0,0 1 112 0,-4-3 32 0,4 0 1104 0,0-3 208 0,0-1 48 0,4 5 16 0,-2-3-2912 0,2 6-592 0,1 4-112 0,3 2-32 0,-8-4-432 0,0 0-96 0,0 0 0 0,50 64-16 0,-50-64-256 0,32 56-48 0,-32-56-16 0,38 77 0 0,-38-77-112 0,24 61-32 0,-24-61 0 0,25 73 0 0,-14-36-176 0,2 5-48 0,-3 1 0 0,-5-2 0 0,3-7-128 0,-2-6 0 0,-5-1 0 0,3-5 0 0,-4-9 0 0,0 2 0 0,-4-5 0 0,3-5 0 0,1-1 0 0,-4-4 0 15,0 0 0-15,2-4 0 0,-4-1 0 0,-1-8 0 0,5-2 0 0,-5-6 0 0,5 0-176 0,-6-5 48 0,6-14 0 0,-3-7 0 0,3 4 128 0,2-7 0 0,0-5 0 0,2 2 0 0,0 14 0 0,1 1 0 0,3-3 0 0,3 5 0 0,4 2 0 0,-3 4 0 0,5 8 0 0,0-1 0 0,0 8 0 0,0 4 0 0,4 2 0 0,-19 9 0 0,0 0-208 0,0 0-16 0,66-23 0 0,-66 23 0 0,0 0-528 0,0 0-96 0,0 0-32 0,77-2 0 16,-77 2-256-16,0 0-48 0,0 0-16 0,0 0-17728 16</inkml:trace>
  <inkml:trace contextRef="#ctx0" brushRef="#br0" timeOffset="-148182.39">10571 10646 14735 0,'0'0'1312'0,"0"0"-1056"16,0 2-256-16,0-2 0 0,0 2 3776 0,3 1 704 16,-3-1 144-16,6 8 32 0,-6-10-1456 0,0 0-272 15,21 56-64-15,-21-56-16 0,26 68-1696 0,-26-68-320 0,26 86-80 0,-13-41-16 16,-13-45-192-16,30 104-32 15,-16-52-16-15,4 1 0 0,-3 9-336 0,-1-9-160 0,-5-8 160 0,-9-45-160 32,21 92-288-32,-8-45-160 0,-4 0-16 0,1-4-16 15,-3-2-512-15,1 1-96 0,-8-42-32 0,15 73-17648 0</inkml:trace>
  <inkml:trace contextRef="#ctx0" brushRef="#br0" timeOffset="-147726.2">11163 11014 20271 0,'-12'0'896'0,"7"0"192"0,-3 0-880 0,2-4-208 0,6 4 0 0,-3-1 0 0,1-1 2816 0,2 0 528 0,-4-4 112 0,-2 2 0 0,6-7-656 0,0 2-144 0,2-1-32 0,6 3 0 0,1-4-1168 0,2 3-240 0,3 2-64 0,-14 6 0 16,0 0-256-16,0 0-48 0,80-20-16 0,-80 20 0 0,0 0-448 0,83-13-80 0,-83 13-32 0,0 0 0 0,87-12-272 0,-87 12-304 0,0 0 64 0,77-18 16 0,-77 18-912 0,0 0-176 0,0 0-32 0,64-27-19328 0</inkml:trace>
  <inkml:trace contextRef="#ctx0" brushRef="#br0" timeOffset="-147554.64">11256 11245 30399 0,'2'-1'2704'0,"-2"-1"-2160"0,-2 0-544 0,2-6 0 0,2 3 2368 0,2 1 352 15,2 2 80-15,-1-6 16 0,9 1-1232 0,4-12-240 16,11-3-64-16,10-8 0 0,4-2-512 0,0 2-128 15,4 1 0-15,-3 3-16 0,-5 7-368 0,-5 0-80 16,-34 19-16-16,66-28 0 16,-66 28-832-16,0 0-160 0,86-19-48 0,-69 8-19568 0</inkml:trace>
  <inkml:trace contextRef="#ctx0" brushRef="#br0" timeOffset="-147170.31">11910 10432 38703 0,'0'0'1712'0,"0"0"352"0,0 2-1648 0,0 1-416 0,0-3 0 0,2 2 0 16,2 2 1008-16,-4-4 112 0,0 0 32 0,0 0 0 15,47 73-112-15,-47-73-16 0,53 81 0 0,-53-81 0 16,58 94-384-16,-58-94-96 0,54 94-16 0,-54-94 0 15,51 81-272-15,-51-81-48 0,34 64-16 0,-34-64 0 16,0 0-192-16,38 75 0 0,-38-75 0 0,0 0-160 16,0 0-400-16,0 0-80 0,20 52 0 0,-20-50-16 15,0 0 208-15,-3-4 32 0,-3 0 16 0,0-5 0 16,3-1 80-16,-3-5 0 0,-4-2 16 0,-3-4 0 16,4-5 160-16,0-10 144 0,1 2-208 0,-1-3 80 0,1-1 128 15,2 0 0-15,6-1 160 0,0-3-160 0,0 1 272 0,6-5-32 16,2-3-16-16,7 4 0 0,0 6 96 0,-2 7 0 15,4 7 16-15,0 2 0 0,3 4-16 0,-20 17 0 16,44-20 0-16,-44 20 0 0,0 0-320 0,62-12 0 16,-62 12 0-16,0 0 0 15,0 0-512-15,0 0-128 0,80 21-32 0,-80-21 0 16,0 0-576-16,0 0-112 0</inkml:trace>
  <inkml:trace contextRef="#ctx0" brushRef="#br0" timeOffset="-146849.27">12728 10490 39615 0,'-9'28'1760'0,"3"-11"352"0,0 2-1680 0,3-4-432 0,3-2 0 0,0-7 0 16,0 7 1184-16,0 2 160 0,0-15 16 0,5 71 16 15,5-24-192-15,-10-47-32 0,28 92-16 0,-28-92 0 16,34 59-688-16,-34-59-128 0,0 0-16 0,0 0-16 15,77 48-288-15,-77-48 0 0,0 0 0 0,0 0 0 16,73-15 0-16,-73 15-272 0,45-33 16 0,-24 8 16 16,-2-3-208-16,-4 4-32 0,0-1-16 0,-2-3 0 15,2-6-16-15,-2 0 0 0,-2-5 0 0,-1 3 0 16,-7 10 128-16,-3-1 0 0,0-3 16 0,-7 0 0 16,-1 8 208-16,-1 3 160 0,-4 4-208 0,-2 0 80 0,0 6 128 0,-2 3 0 15,-4 6 0-15,2 6 128 0,-5 3-128 0,1 0-192 16,6 1 64-16,-1 5 0 15,-1 4-448-15,-4 1-64 0,3 5-32 0,1 7-17888 16</inkml:trace>
</inkml:ink>
</file>

<file path=ppt/ink/ink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28:04.028"/>
    </inkml:context>
    <inkml:brush xml:id="br0">
      <inkml:brushProperty name="width" value="0.05292" units="cm"/>
      <inkml:brushProperty name="height" value="0.05292" units="cm"/>
      <inkml:brushProperty name="color" value="#FF0000"/>
    </inkml:brush>
  </inkml:definitions>
  <inkml:trace contextRef="#ctx0" brushRef="#br0">22544 6104 13823 0,'-8'9'1216'0,"6"-3"-960"0,-3-2-256 0,1 1 0 0,4-3 2192 0,-4-2 400 0,2 2 80 0,2 4 16 0,-4-5 1184 0,-1 7 240 0,1-6 48 0,-2 2 16 0,1-4-2448 0,3 0-480 0,0-6-96 0,2 2-32 0,0-1-176 0,2-5-48 0,2 1 0 0,-1-4 0 0,3 1-64 0,0-1-32 0,1-2 0 0,-1 0 0 0,3 0-128 0,2-4-32 0,3-3 0 0,4-6 0 0,-3-3-304 0,0 1-64 0,4-2-16 0,0-1 0 0,0-1-256 0,0-4 0 0,-1-1 0 0,3-8 0 0,-2 0 0 0,0-2-192 0,-4 0 16 0,-4 4 16 0,0 2-256 0,1-4-48 0,-3 0-16 0,-3-6 0 0,-3 1 96 0,-1-3 32 0,-2 2 0 0,-2 3 0 0,-3 1 128 0,-5 4 32 0,3 2 0 0,-3 1 0 0,-1 8 192 0,2 6-144 0,-1 7 144 0,5 6-128 16,-5 6 128-16,7 2-128 0,1 5 128 0,-2 2-128 15,-2 3 128-15,6 5-192 0,0 5 192 0,-4 6-192 16,4 2 48-16,0 7 0 0,0 6 0 0,0 3 0 16,0-7 144-16,0 8 0 0,-3 9 0 0,1 5-128 15,2 18 128-15,0 7 0 0,0 4 160 0,2 1-160 16,1 12 384-16,1-5-32 0,-4-5 0 0,2-10 0 15,2-9 96-15,0-1 0 0,1 4 16 0,5-2 0 16,5-8-224-16,-2-5-48 0,-13-53-16 0,39 71 0 16,-39-71-176-16,0 0-176 0,64 55 48 0,-64-55 0 15,0 0-320-15,0 0-48 0,104 13-16 0,-104-13 0 16,0 0-352-16,77-30-80 0,-77 30-16 0,48-32-19296 16</inkml:trace>
  <inkml:trace contextRef="#ctx0" brushRef="#br0" timeOffset="631.1">23429 5754 23039 0,'3'-2'2048'0,"-3"0"-1648"0,-3 1-400 0,3 1 0 16,-2-4 2608-16,2 2 432 0,-2-2 96 0,0-3 0 15,-2-1-704-15,2-1-128 0,-7-1-48 0,5 1 0 16,-1 0-1376-16,1 1-288 0,-2 2-48 0,-3 1-16 16,3-1-208-16,-3 2-64 0,-1 2 0 0,1-1 0 15,0 5-256-15,-6-2 0 0,5 1 0 0,-5 5 0 16,2 0 0-16,0 3 0 0,2 6 0 0,-4 0-192 15,5 8-64-15,1-3-16 0,-1 12 0 0,1-2 0 16,3 8 64-16,-1-6 16 0,5 4 0 0,-2 3 0 16,4 8 192-16,0 6 0 0,4-4 0 0,-2-1 0 15,5-6 0-15,3-6 0 0,-10-36 0 0,20 47 0 16,-20-47 0-16,0 0 0 0,0 0 0 0,0 0 160 0,0 0-32 0,91-12 0 16,-73-12 0-16,-1-4 0 0,0-6-128 15,4-9 0-15,-2-14 0 0,5-10 0 0,-1-11 0 0,1-8 0 16,1 0 0-16,-1-5 0 0,-5 9-192 0,-4 5 192 15,-6 5-160-15,1-1 160 0,-1-10 0 0,-7 2 0 16,-2 1-128-16,-2 3 128 0,2 9 0 0,-6 6 0 16,-1 9 192-16,1 10-192 0,1 9 432 0,-5 12-32 15,4 7 0-15,3 9 0 0,-3 2 32 0,2 8 0 16,-1 5 0-16,1 3 0 0,-2 5-96 0,3 7-16 16,-3 6 0-16,0 11 0 0,4 3-176 0,1 1-144 15,1 4 192-15,1 3-192 0,1 8 176 0,4 10-176 16,0 11 160-16,-1 3-160 0,5 3 256 0,3-5-32 15,-4-8-16-15,6-8 0 0,-2-16-32 0,-1 1-16 16,3-6 0-16,-15-45 0 0,33 77-448 0,-33-77-96 0,29 55 0 0,-29-55-16 31,0 0-240-31,39 54-32 0,-39-54-16 0,0 0 0 16,0 0-224-16,0 0-48 0,0 0-16 0,85-4 0 16,-70-13-432-16,0-1-96 0</inkml:trace>
  <inkml:trace contextRef="#ctx0" brushRef="#br0" timeOffset="965.67">23976 5455 6447 0,'-6'6'576'0,"6"-2"-576"0,-4 1 0 0,4-1 0 0,0-2 5568 0,0 2 992 0,0 1 208 0,0 5 32 0,0-10-2800 0,10 47-560 0,-10-47-112 0,18 68-32 0,-18-68-1792 0,19 71-352 0,-19-71-80 0,17 77-16 0,-17-77-112 0,17 73-32 0,-17-73 0 0,15 64 0 0,-15-64-432 0,9 53-96 0,-9-53 0 0,10 52-16 0,-10-52-368 0,9 45 0 0,-9-45 0 0,2 40 0 0,2-25-512 0,-4-6-32 0,0-3 0 0,0-2 0 0,-4-4-160 0,2 0-48 0,2-8 0 0,-4 1 0 0,-1-6 176 0,1-2 48 0,0-14 0 0,2-1 0 0,-3-13 288 0,3-4 64 0,2-2 16 0,2-7 0 0,3 1 160 0,5 3 224 0,-1-1-48 0,6 10-16 0,0 3 336 0,0 5 64 0,4 5 16 0,0 5 0 0,0 6 48 0,-1-1 16 16,-18 20 0-16,53-28 0 0,-53 28-224 0,0 0-32 15,77-19-16-15,-77 19 0 0,0 0-368 0,77 11 128 16,-77-11-128-16,0 0 0 16,0 0-832-16,83 36-224 0,-83-36-48 0,0 0-20144 0</inkml:trace>
  <inkml:trace contextRef="#ctx0" brushRef="#br0" timeOffset="1750.12">26075 5145 21183 0,'0'-2'1888'16,"2"-1"-1504"-16,-2 1-384 0,0 2 0 0,3 0 2816 0,-3-2 480 0,0 0 96 0,6 2 32 0,-6 0-912 0,0 0-176 0,0 0-32 0,0 0-16 0,71 56-1040 0,-71-56-208 0,34 59-32 0,-34-59-16 0,30 80-96 0,-17-31-32 0,1 0 0 0,-5 0 0 0,-3 0-288 0,-1-2-64 0,-1-8-16 0,2-1 0 0,-6-6-304 0,0-4-64 0,0-2-128 0,0-3 192 0,0-8-192 0,0 0-256 0,0-2 48 0,-4-2 16 0,4-1-320 0,-2-4-64 0,2 1-16 0,-4-7 0 0,1-4 192 0,1-1 32 0,-4-5 16 0,2-9 0 0,-1-3 176 0,1-8 48 15,-2-4 0-15,6-5 0 0,-4-10 128 0,4-6 176 16,4 3-48-16,2 3 0 0,0 5 128 0,7-1 0 15,2-5 16-15,3-3 0 0,3 0-48 0,5 5-16 16,5 4 0-16,-3 7 0 0,2 7-64 0,2 5-16 0,-32 25 0 0,58-34 0 16,-58 34-128-16,55-22 0 0,-55 22 0 0,0 0-176 31,0 0-416-31,90 2-96 0,-90-2-16 0,0 0 0 16,0 0-416-16,0 0-96 0</inkml:trace>
  <inkml:trace contextRef="#ctx0" brushRef="#br0" timeOffset="2169.64">27050 5059 15663 0,'-7'2'1392'0,"5"-2"-1120"0,-2 2-272 0,-2 1 0 0,6-3 4288 0,-5 2 816 16,3 2 144-16,-4 5 48 0,1 5-2048 0,-5 10-416 16,4 0-80-16,-3 10 0 0,2 10-1280 0,1 1-256 15,4 5-64-15,-2 7 0 0,4-1-224 0,4-1-48 16,-2-3-16-16,5-3 0 0,-7-49-480 0,21 64-112 16,-21-64-16-16,0 0 0 0,0 0-112 0,0 0-16 15,72 47-128-15,-72-47 192 0,0 0-192 0,54-19 0 16,-54 19 0-16,41-37 0 0,-20 10 0 0,-2-1-256 15,0 0 48-15,-4-6 16 0,0-4-144 0,0-1-32 16,-2-4 0-16,-7 1 0 16,1 7-160-16,-5-8-48 0,-2 1 0 0,-6 1 0 15,1 3 32-15,-9 3 0 0,3 8 0 0,-6-1 0 0,0 7 160 0,-1 3 48 0,-1 8 0 0,4 1 0 32,-4 9-80-32,0 5-16 0,4 1 0 0,6 7 0 15,-4-3-144-15,1 8-48 0,3 7 0 0,0 3 0 16,-1 2-448-16,4 2-80 0</inkml:trace>
  <inkml:trace contextRef="#ctx0" brushRef="#br0" timeOffset="2354.19">27806 5594 41471 0,'0'0'1840'0,"0"0"368"15,13 49-1760-15,-13-49-448 0,0 0 0 0,0 0 0 0,-4 45 1808 0,4-24 288 16,-6 11 48-16,3 9 16 15,-1 5-448-15,2-3-96 0,-6-6-16 0,3-3 0 16,-1 0-1120-16,1-2-224 0,-5 2-64 0,1 0 0 16,-4-6-1376-16,-2 6-288 0,-1-8-48 0,0 2-21696 15</inkml:trace>
  <inkml:trace contextRef="#ctx0" brushRef="#br0" timeOffset="3069.7">29050 4456 31327 0,'-4'-4'2784'0,"2"-6"-2224"0,-2 5-560 0,4 1 0 0,-3 2 2080 0,1-2 304 0,-8-3 64 0,1-4 16 0,-6-4-672 0,2 1-128 0,-2 3-16 0,-4 4-16 0,4 1-624 0,0 2-128 0,2 2-32 0,-1 4 0 0,3 2-400 0,-2 0-96 0,-2 1-16 0,2 5 0 0,2-1-336 0,-4 1 0 0,1 1 0 0,3 2 0 0,2-4 0 0,-1-3 0 0,1 3 0 0,1 3 0 0,1-1 0 0,-3 4-192 0,1 0 192 0,2 4-192 0,-1 0 192 0,-1 5-128 0,5 1 128 0,-6 3-128 0,5 9 128 0,-3 3 0 0,6 5 0 0,-3 2 0 0,3 0 0 0,0 2 0 0,2-2 0 0,0-2-128 15,2-2 128-15,0-2 0 0,0 3 0 0,1-1 0 16,-1-2 0-16,2 2 224 0,0 2-32 0,1 1 0 15,-1-3 256-15,2 4 64 0,3-4 0 0,-3 2 0 16,3-2 0-16,-3-1 0 0,-6-42 0 0,17 69 0 16,-17-69-144-16,17 60-32 0,-17-60 0 0,0 0 0 15,28 62-112-15,-28-62-32 0,0 0 0 0,0 0 0 16,0 0-192-16,0 0 0 0,71 59 128 0,-71-59-128 16,0 0 0-16,0 0 128 0,68-10-128 0,-68 10 0 15,0 0 0-15,66-30 0 0,-66 30 0 0,51-34 0 16,-23 16-464-1,0-1-192-15,6-6-48 0,0-3 0 0,3 0-1024 0,1-4-192 0,1-2-64 0,-1-2-19808 16</inkml:trace>
  <inkml:trace contextRef="#ctx0" brushRef="#br0" timeOffset="3507.38">29448 4724 911 0,'-4'-3'0'0,"2"-1"0"16,1 2 0-16,-1 0 0 0,2 2 5968 0,0 0 1120 16,-4 0 208-16,4 2 64 0,-2 0-2576 0,2 2-512 15,-4 5-112-15,4 6 0 0,4 4-2496 0,-4-19-512 16,9 52-80-16,-9-52-32 0,15 68-192 0,-15-68-32 15,17 77-16-15,-9-32 0 0,1 2-144 0,-3-5-16 0,-6-42-16 0,9 60 0 16,-9-60-240-16,12 60-32 0,-12-60-16 0,13 52 0 16,-13-52-336-16,0 0 144 0,13 59-144 0,-11-44 0 15,2-6 0-15,-4 1 0 0,3-5 0 0,-3-1 0 16,0-2-128-16,0-2-96 0,-3-2-16 0,3-4 0 31,-4-3-208-31,2-4-64 0,2-2 0 0,0-12 0 0,-4-5 112 0,8-5 16 0,-4-4 0 0,6-5 0 16,-3-2 224-16,7-3 160 0,1-2-192 0,2 4 192 15,2 2-128-15,0 2 128 0,0 6 0 0,0 1 0 16,4 4 0-16,-2 6 0 0,4 0 192 0,-3 5-48 0,1 7 48 0,0-1 16 16,-19 17 0-16,40-21 0 0,-40 21-208 0,0 0 0 15,62-9 0-15,-62 9 0 16,0 0-656-16,0 0-80 0,95 22-16 0,-95-22 0 16,0 0-496-16,68 49-96 0</inkml:trace>
  <inkml:trace contextRef="#ctx0" brushRef="#br0" timeOffset="3802.69">30286 4518 32255 0,'0'-4'1424'0,"-2"4"304"0,2 0-1392 0,0 0-336 0,0 2 0 0,0 2 0 0,0 1 2032 0,0 5 336 0,0 8 64 0,0-18 0 0,2 74-656 0,-2-20-144 0,2 6-32 0,-2 6 0 0,0 2-496 0,-2 3-96 0,0 2-32 0,-3 3 0 0,5-9-352 0,-4 1-80 0,0 1-16 0,4-3 0 0,-2 0-384 0,2-8-144 0,2-5 0 0,-2-53 144 0,8 79-1280 0,-8-79-256 0,9 56-48 0,-9-56-20400 0</inkml:trace>
  <inkml:trace contextRef="#ctx0" brushRef="#br0" timeOffset="3956.42">30750 5224 40543 0,'0'0'1792'0,"0"0"384"0,0 0-1744 0,0 43-432 16,0-43 0-16,0 0 0 0,0 0 1488 0,-5 36 224 15,5-36 32-15,-4 58 16 0,-2-16 320 0,-3-3 64 16,0 3 16-16,1-3 0 0,1-5-1424 0,-3-4-288 15,1-2-48-15,-6-3-16 16,2-1-1440-16,-1-1-288 0,3-8-64 0,-4-2-22080 0</inkml:trace>
  <inkml:trace contextRef="#ctx0" brushRef="#br0" timeOffset="4623.55">31389 4523 10127 0,'-3'-5'896'0,"1"1"-704"0,0 4-192 0,0-4 0 0,2 4 4880 0,0 0 944 0,0-2 192 0,0 2 48 0,0-2-2288 0,0 2-448 0,4 2-80 0,-4-2-32 0,0 0-1488 0,0 0-288 0,41 64-64 0,-41-64-16 0,41 81-144 0,-41-81-48 0,44 111 0 0,-26-53 0 0,1 0-448 0,-7-1-80 0,1 1-32 0,-4-9 0 0,0-6-336 0,-7-5-64 0,2-6-16 0,-4-32 0 0,4 58-192 0,-4-30 0 0,-4-4 0 0,0 1 0 0,2-4 0 0,-5-5 0 0,1-4 0 0,1-3 0 0,1-5-384 0,-2-4 48 0,-1-4 0 0,-1-3 0 32,4-1-112-32,-1-11-32 0,-3-3 0 0,3-8 0 0,-1-13 144 0,2-4 16 0,2-8 16 0,4-7 0 15,2 0 304-15,5-4-128 0,3 6 128 0,3 0 0 16,2 9 0-16,1 4 0 0,3 10 0 0,2 3 0 15,-3 6 0-15,-1 3-128 0,0 6 128 0,2 1 0 16,-21 18 0-16,58-32-128 0,-58 32 128 0,62-27 0 16,-62 27-704-16,56-15-48 0,-56 15 0 0,0 0 0 15,87-2-608-15,-87 2-128 0,0 0-32 0,73 23-18384 16</inkml:trace>
  <inkml:trace contextRef="#ctx0" brushRef="#br0" timeOffset="4979.6">32149 4604 14735 0,'2'-4'1312'0,"1"-1"-1056"16,-3 1-256-16,4 4 0 0,-4-4 5952 0,2 2 1152 16,2 2 208-16,-1-2 48 0,-3 2-4112 0,0 0-832 15,0 0-176-15,0 0-16 0,74 2-848 0,-74-2-160 16,0 0-48-16,0 0 0 0,67 59-656 0,-67-59-144 15,0 0-32-15,34 71 0 0,-34-71-512 0,10 62-96 0,-10-62-32 0,0 66 0 32,-6-34-368-32,0-4-80 0,-3 2-16 0,-4-2 0 15,1 0 144-15,-1-9 32 0,4-2 0 0,-6 0 0 0,0-2 224 0,-4-2 48 0,4-2 16 0,-4-7 0 16,6 2 304-16,2-6 0 0,-2 0 0 0,3-6 0 16,5 2 0-16,-3-1 0 0,6-5 192 0,4 1-48 15,2 0 176-15,2 1 48 0,-6 8 0 0,0 0 0 16,0 0-48-16,50-17 0 0,-50 17 0 0,0 0 0 15,72 0-48-15,-72 0-16 0,0 0 0 0,88 0 0 16,-88 0-256-16,0 0 0 0,81 2 0 0,-81-2 0 16,0 0-512-16,92 8-176 0,-92-8-16 0,0 0-16 15,81 5-816-15,-81-5-176 0</inkml:trace>
  <inkml:trace contextRef="#ctx0" brushRef="#br0" timeOffset="5425.61">32479 3909 38703 0,'0'-10'1712'0,"2"7"352"0,2-1-1648 0,0 2-416 16,1 2 0-16,-5 0 0 0,6 0 1184 0,3 0 160 15,-9 0 16-15,0 0 16 0,0 0 240 0,81 6 48 16,-81-6 16-16,0 0 0 0,0 0-960 0,92 28-192 15,-92-28-32-15,0 0-16 0,0 0-480 0,87 52 0 16,-87-52 0-16,0 0 0 16,47 57-304-16,-47-57-96 0,0 0-32 0,30 75 0 0,-30-75 32 0,5 60 0 0,-5-60 0 0,4 64 0 15,-4-23 192-15,0 3 32 16,-4 4 16-16,3-1 0 0,1-3 160 0,-4 5 0 0,4 3 0 0,4 3 0 16,-4 10 272-16,0-3-16 0,5 6 0 0,-1-4 0 15,2 4 176-15,-1-6 16 0,5-2 16 0,-7-2 0 16,7-5 0-16,-1 7 0 0,1 6 0 0,1-4 0 15,-2 1 48-15,1 3 16 0,-1-4 0 0,-5-3 0 16,1-7-112-16,1-5-32 0,-2 4 0 0,-4-51 0 16,0 75-192-16,0-75-64 0,0 73 0 0,-4-35 0 15,4-38 64-15,-6 53 0 0,-3-25 0 0,0-2 0 0,-1 0-192 16,-5-1 128-16,-4-1-128 0,1-3 128 0,-7 1-336 16,-5 3-80-16,-2-6-16 0,-7 1 0 15,-3 3-288-15,-3-6-64 0,-5 2-16 0,-3-1 0 16,2-1-560-16,-1 0-112 0,5 0-32 0,0-2-13600 15,2-4-2736-15</inkml:trace>
  <inkml:trace contextRef="#ctx0" brushRef="#br0" timeOffset="19214.82">29820 6061 23951 0,'-5'0'2128'0,"3"0"-1696"0,-2 0-432 0,4 0 0 0,0 0 2496 0,0 0 432 0,0 0 80 0,-4 1 0 0,4 3-768 0,-2-2-176 0,2 2-16 0,2 3-16 0,-2 1-960 0,4-1-192 0,-4 5-48 0,4 1 0 0,1-2-176 0,-5-11-32 0,0 0-16 0,0 0 0 0,19 96-96 0,-19-96-32 0,6 90 0 0,-6-37 0 0,0-1-48 0,-6 7-16 0,2 12 0 0,-5-3 0 0,3 3 32 0,-9 12 0 0,-2 13 0 0,-3-1 0 0,-3-4-32 0,-1-7 0 0,3-7 0 0,-2-7 0 15,5-3-96-15,3-8-32 0,3-5 0 0,-1-3 0 0,2-2-96 0,3-6-32 0,7-5 0 0,-3-10 0 0,4-28-160 0,0 0 0 0,0 0 0 0,0 0 0 0,0 0-384 0,0 0-48 0,0 0-16 0,0 0 0 0,0 0-512 0,0 0-96 0,0 0-32 0,0 0 0 0,0 0-144 0,34-23-48 0,-31-1 0 0,-3-1-12672 0,0 3-2560 0</inkml:trace>
  <inkml:trace contextRef="#ctx0" brushRef="#br0" timeOffset="19607.8">29871 5967 17503 0,'-9'-2'1552'0,"3"2"-1232"15,2 0-320-15,-2 3 0 0,-1 3 3952 0,5-4 720 16,-5 5 160-16,-5 9 32 0,-6 8-2016 0,-7 10-400 16,-7 9-80-16,2 4 0 0,-4 6-1008 0,-3-1-192 15,1 1-32-15,0 1-16 0,6-7-352 0,0-2-64 16,4-5 0-16,1-4-16 0,5-1-416 0,-3-1-80 16,6-2 0-16,4-8-16 0,0-5-176 0,4-6 0 0,1-1 0 0,4-3-176 31,0-7-384-31,4-4-80 0,4-4 0 0,-2-3-16 15,6-10-336-15,3-5-64 0,6-8-16 0,7-8 0 16,1-7-144-16,5-3-16 0,7-5-16 0,-3-5 0 16,4 0-2272-16,1 5-464 0,-9 8-96 0,2 0-16 15,-2 4 0-15,-2 8 0 0,-3 1 0 0,-3 4 0 0,-3 7 3392 0,0-1 704 0,-2 5 0 0,-4 4 208 16,-2 5 4496-16,-1 5 896 0,-1 1 176 0,-1 4 48 16,-1 0-2272-16,3 4-448 0,-3 1-96 0,-7-5 0 15,0 0-1360-15,0 0-272 0,55 70-48 0,-55-70-16 16,0 0-128-16,60 96-32 0,-60-96 0 0,0 0 0 15,60 103-464-15,-60-103-112 0,0 0 0 0,56 92-16 16,-56-92-432-16,0 0-128 0,47 74 0 0,-47-74 0 16,0 0-576-16,0 0-192 0,40 80-16 0,-40-80-16 15,0 0-784-15,13 64-144 0</inkml:trace>
  <inkml:trace contextRef="#ctx0" brushRef="#br0" timeOffset="20310.11">28424 8088 26719 0,'0'-9'2368'0,"2"-1"-1888"0,-2 5-480 0,0 3 0 0,0 2 2864 0,0-2 464 0,4-4 112 0,-4-3 16 0,1 2-1392 0,3 5-272 0,2 7-48 0,-6-5-16 0,0 0-688 0,19 72-144 0,-19-72-16 0,7 65-16 0,-1-16-304 0,-6 2-64 0,2 9-16 0,-4 8 0 0,2 3-352 0,0-3-128 0,-4-4 0 0,4-6 0 0,-2-5-352 0,2-6-160 0,0-6-48 0,0-2 0 0,-2-5-544 0,0-6-112 0,2-3-32 0,-3-12 0 0,3-2 240 0,-2-5 48 0,4-2 16 0,1-14 0 0,-1 1-688 0,6-6-144 0,-3-8-16 0,5-7-16 15,-1-4 1104-15,4-9 208 0,4 4 48 0,0 1 16 0,4 1 1728 0,-2 7 352 16,1 1 64-16,3 5 16 0,1 7-592 0,-3 6-112 0,5 5-32 16,-26 6 0-16,0 0-352 0,0 0-64 0,74 17 0 15,-74-17-16-15,0 0-208 0,0 0-32 0,37 70-16 0,-37-70 0 16,0 50-16-16,-6-23 0 0,3-3 0 0,-7 0 0 15,1 1-144-15,-6 3-16 0,0 0-128 0,-2-3 192 16,2-1-192-16,-4-3 128 0,0 1-128 0,-1-1 0 16,-5 2 0-16,1-5 0 0,-3 1-128 0,1-4 128 15,2-4-432-15,-3-3 32 0,3-4 0 0,3-2 0 32,-3-6-240-32,1-4-64 0,5-5 0 0,6-2 0 0,3-2 64 15,3-2 0-15,8-5 0 0,8-2 0 0,5-1-368 0,7 1-64 0,6 4-16 0,2 1 0 16,8 2-672-16,1 0-144 0,10 0-16 0,4 4-12304 15</inkml:trace>
  <inkml:trace contextRef="#ctx0" brushRef="#br0" timeOffset="21211.37">29123 8695 2751 0,'4'0'256'0,"-4"0"-256"15,0 0 0-15,0 0 0 0,0 0 4096 0,-4 0 768 16,2 0 144-16,-5 0 48 0,-5-2-128 0,3 2-32 16,-6-5 0-16,-2 1 0 0,2 0-3088 0,0-1-608 15,0-3-128-15,-4 1-32 0,4-1-496 0,0 1-96 16,2-1-32-16,3 2 0 0,-1 1-288 0,2 1-128 15,1 4 128-15,3 0-128 0,-1 0 0 0,6 6 0 16,-4-1-224-16,4 3 80 0,0 3-80 0,0 2-16 16,0-13 0-16,0 0 0 0,0 0 112 0,0 0 128 15,23 72-208-15,-23-72 80 0,0 0 128 0,0 0-192 16,0 0 192-16,0 0-192 0,0 0 16 0,73 48 0 16,-73-48 0-16,0 0 0 0,0 0-16 0,0 0-16 0,0 0 0 0,0 0 0 15,0 0-48-15,0 0 0 16,77 44 0-16,-77-44 0 0,0 0 256 0,0 0 0 0,13 75 0 0,-13-75 0 15,0 0 256-15,0 0 32 0,8 58 16 0,-4-47 0 16,-4-11-112-16,0 0-32 0,0 0 0 0,0 0 0 16,0 0-160-16,56-9 0 0,-37-10 0 0,1-7 0 15,5-2-224-15,-3-6-32 0,3 2 0 0,3-2 0 16,-2-3-480 0,1 1-96-16,-1-6-32 0,0 7 0 0,-5 1 336 15,-2 6 64-15,-4 3 16 0,-2 3 0 0,-7 7 1104 0,-3 5 240 0,-1 5 32 0,-6 1 16 16,3 4 80-16,-5 4 32 0,-4-2 0 0,1 7 0 15,-4 4-128-15,2-2-32 0,-3 6 0 0,3 2 0 16,2 2-320-16,-1 1-80 0,3-3-16 0,5 2 0 16,-2-2-288-16,4-4-48 0,0-15-16 0,0 0 0 15,0 0-128-15,13 62 0 0,-13-62 0 0,0 0 0 0,0 0 0 0,0 0-272 16,0 0 64-16,0 0 16 0,74 56-128 0,-74-56-32 16,0 0 0-16,0 0 0 0,0 0 176 0,0 0 48 15,81 30 0-15,-81-30 0 0,0 0 128 0,0 0 0 16,0 0 0-16,0 0 0 0,0 0 0 0,0 0 0 15,58 58 0-15,-58-45-128 0,0-3 128 0,0 1 256 16,-4 2-64-16,2 2-16 0,-2-3-48 0,-5 5-128 16,0-2 192-16,-3 3-64 0,-1 3-128 0,-6-2 160 15,4 0-160-15,-3-4 160 0,-1 2-160 0,0-2 0 16,-2-4 0-16,6-2 0 0,-4-1 0 0,6-3 0 16,4-5-144-16,3 0 144 15,1 0-560-15,5-5 0 0,2-3 0 0,5-1 0 16,2-2-48-16,6-6-16 0,0 2 0 0,1-2 0 0,6 0 304 0,3-2 64 0,3-2 16 0,2 3 0 15,4-5 240-15,3 2 0 0,3-1 0 0,-3 1-144 16,3 0 144-16,-3 3 0 0,1 1 0 0,-4 0 0 16,0 4 288-16,-1-2 32 0,-3 5 16 0,2-5 0 15,-5 0-32-15,-1-2-16 0,-7 2 0 0,-2 0 0 16,0-2-128-16,-2 2-32 0,-6 0 0 0,0 2 0 16,1 2-128-16,-5 0 0 0,-3 3 0 0,-2 2 0 15,-2-3 0-15,-3 5 0 0,1 2 0 0,-9-1 0 16,-2-1 0-16,-4 4 0 0,-2 4-160 0,-3-4 160 15,-4 5 0-15,0 1 0 0,-6 1 128 0,4-1-128 16,-2 3 384-16,2 1-48 0,2 1 0 0,3 0 0 16,3 4 176-16,5-3 48 0,7 1 0 0,1 2 0 15,1-2-48-15,6 4-16 0,2 2 0 0,0-19 0 0,0 0-32 0,0 0 0 16,25 67 0-16,-25-67 0 0,0 0-32 0,62 66-16 16,-62-66 0-16,0 0 0 0,79 58-96 0,-79-58-32 15,0 0 0-15,81 42 0 0,-81-42-128 0,0 0-32 16,86 20 0-16,-86-20 0 0,66 4-368 0,-66-4-80 15,67-9 0-15,-67 9-16 16,59-10-656-16,-59 10-128 0,62-24-32 0,-23 7 0 16,4-4-464-16,-3-1-112 0</inkml:trace>
  <inkml:trace contextRef="#ctx0" brushRef="#br0" timeOffset="21813.03">31803 4033 22111 0,'-4'-4'1968'0,"2"0"-1584"0,2 1-384 0,0 1 0 0,-4-4 2784 0,4-1 480 0,0-5 80 0,-5-7 32 0,5-11-688 0,0-7-128 0,0-5-16 0,5-3-16 0,5-7-1120 0,-1-5-208 0,6 3-48 0,4-6-16 0,0 0-320 0,5-2-64 0,1-2-16 0,-3 2 0 0,-1 7-416 0,3-3-96 0,5-6-16 0,-1-4 0 0,0 6-208 0,-2 4 0 0,-3 11 0 0,-3 2 0 0,3 4 0 0,-4 7 0 0,-4 6-144 0,-4 7 144 0,-1 4-416 0,-3 8 16 0,-5 3 0 0,-2 4 0 0,0 8-192 0,-2-2-48 0,-2 5 0 0,-1 2 0 0,1 2-288 0,-2 2-64 0,2-3-16 0,-1 5 0 0,-5 1-592 0,1 7-112 0</inkml:trace>
  <inkml:trace contextRef="#ctx0" brushRef="#br0" timeOffset="22180.29">31904 2868 11055 0,'-3'5'240'0,"1"-3"48"0,-4 0 16 0,2 2 16 0,4-4-320 0,-3 0 0 16,1 2 0-16,-2 0 0 0,-2-1 2960 0,-3 3 544 16,-4 0 96-16,1 2 32 0,3-6 80 0,2 0 0 15,1 0 16-15,2 0 0 0,2-4-1904 0,2 0-384 16,2-2-80-16,6 1-16 0,-3-5-368 0,5-3-80 16,-1 2 0-16,6-6-16 0,8 0-160 0,-6 0-16 15,1 2-16-15,7-5 0 0,7-5-256 0,2-1-48 16,3-4-16-16,3 0 0 0,-3-2-240 0,3 4-128 15,-3 1 160-15,-3-1-160 0,0 4 0 0,-4 1 0 16,2 2 0-16,-8 6 0 0,-5 2-224 0,2 2-96 0,-2 2 0 0,-4 1-16 16,0 6-48-16,-2 0-16 0,-4 4 0 0,-3 4 0 15,1 3 160-15,-5 6 48 0,2 6 0 0,-4 7 0 16,-6 10 16-16,3-1 16 0,-3 6 0 0,-3 1 0 16,-1-5 160-16,3 8-160 0,-5 4 160 0,3 0-160 15,3-12 16-15,3 4 0 0,-3-1 0 0,6-1 0 31,0-41-512-31,6 71-112 0,-6-71 0 0,0 0-18400 0</inkml:trace>
  <inkml:trace contextRef="#ctx0" brushRef="#br0" timeOffset="22981.5">31297 1729 26719 0,'6'-11'2368'0,"0"-4"-1888"0,-3 5-480 0,-1 6 0 0,2-1 2432 0,0 1 400 0,7-11 80 0,4-4 16 0,8-5-1264 0,1-1-256 0,0 8-64 0,5 6 0 0,-29 11-640 0,0 0-128 0,80 19-16 0,-80-19-16 0,0 0-224 0,55 86-32 0,-55-86-16 0,15 77 0 0,-15-33-128 0,-2-5-16 0,-2-7-128 0,-5 4 192 0,-2 1-64 0,-4-1 0 0,-2-4-128 0,-2 0 192 0,2-2-192 0,-2-7 0 0,0-3 128 0,-3-9-128 0,7-3 0 0,4-8 0 0,1 0 0 0,3-9 0 0,5-8 0 0,-2-8 0 0,8-9-208 0,1-9 64 16,9-8-304-16,1-5-48 0,9-12-16 0,0-7 0 0,-1 15 96 0,7-8 16 16,4-5 0-16,4-6 0 0,5 2 0 0,0 0 0 15,6 0 0-15,-6 9 0 0,4 6 80 0,-8 10 0 16,-5 9 16-16,-9 9 0 0,-3 9 304 0,-7 7 144 16,-5 4-16-16,-5 5 0 0,-1 7 336 0,-8 2 64 15,-1 6 16-15,-1-1 0 0,-7 9 272 0,0 1 48 16,-4 3 16-16,0 3 0 0,-2 5-48 0,2 1-16 15,0 5 0-15,2-6 0 0,4 6-320 0,2 2-64 16,-1 0-16-16,5 9 0 0,1 0-208 0,6-4-32 0,0 3-16 0,-2-42 0 16,15 92-160-16,-15-92 0 0,33 96 0 0,-33-96 0 15,44 101 0-15,-44-101-224 0,43 96 32 0,-43-96 0 32,34 83-288-32,-34-83-48 0,20 75-16 0,-20-75 0 0,8 73 112 0,-8-35 32 0,0-4 0 0,-4-6 0 15,0-2 272-15,-1 0 128 0,-1-1-128 0,-3-6 128 16,3 1-192-16,-3-3 64 0,-1-4 0 0,1-3 0 15,0-3-112-15,-1-7-16 0,4 0 0 0,-1-9 0 16,1-1-352 0,6-8-80-16,0-7-16 0,4-5 0 0,2-11-880 0,3-12-176 0,6-11-32 0,4-13-15152 15</inkml:trace>
  <inkml:trace contextRef="#ctx0" brushRef="#br0" timeOffset="24102.87">32290 1052 15663 0,'47'-103'688'0,"-38"77"144"0,-5 14-656 0,-2 12-176 15,-2-3 0-15,0 1 0 0,3-6 4128 0,-6-1 800 16,3-1 144-16,-2 3 48 0,-6 5-2048 0,3 4-384 15,-5 7-96-15,-1 8-16 0,1 10-1184 0,-3 6-240 16,4 7-64-16,-4 5 0 0,5 6-256 16,1-2-48-16,5-3-16 0,-2 7 0 0,0 0-128 0,4 9-48 15,0 11 0-15,4 6 0 0,0 6-128 0,2-5-16 16,-1-6-16-16,3-10 0 0,-1-8-304 0,-7-56-128 16,17 94 128-16,-17-94-128 0,11 75 0 0,-11-75 0 15,15 68 0-15,-15-68 0 0,0 0-304 0,17 64-32 16,-17-64-16-16,0 0 0 15,0 0-272-15,0 0-48 0,19 65-16 0,-19-57 0 16,0-6-192-16,-4 2-32 0,-1-4-16 0,-8-2 0 16,3 0 32-16,-5 0 0 0,0-4 0 0,-4-1 0 15,-5-5-128-15,-10-1-32 0,-4-5 0 0,-5-9 0 16,0-1-1856-16,-6-6-368 0,-3-15-80 0,-1 2-16 16,2-3-352-16,8 1-80 0,7 4-16 0,4 7 0 0,12 4 4064 0,1 10 800 0,13 5 176 0,2 6 16 15,4 3 1968-15,4 3 384 0,6-1 64 0,-1 3 32 16,-2-5-992-16,10 3-192 0,4-4-32 0,7-3-16 15,0 3-1328-15,1-4-272 0,4-4-48 0,7 1-16 16,7-7-256-16,6-3-48 0,1 0-16 0,4-2 0 16,1 1-272-16,-3 1-64 0,0 0-128 0,-3 2 192 15,0-2-528-15,-5 5-112 0,-4 2-32 16,-1 6 0-16,-4-3-416 0,-7 3-96 16,-2 1-16-16,-11 3 0 0,-4 2-272 0,-5-1-64 0,-10 7-16 0,0-1 0 15,-6 2 1936-15,-3 4 384 0,-6 5 64 0,-4-1 32 0,0 3 0 0,-6 3 0 16,1 5 0-16,-2 1 0 0,-1 7-224 0,-1-1-32 15,4 2-16-15,-1 3 0 0,7-3-208 0,-1 0-32 16,6 2-16-16,3-5 0 0,5-2-240 0,1-3-48 16,4 1-16-16,0-19 0 0,0 0-224 0,0 0 176 15,0 0-176-15,0 0 160 0,66 68-160 0,-66-68 0 16,0 0 0-16,0 0 0 0,88 9-160 0,-88-9 160 16,0 0-208-16,75 0 80 0,-75 0-192 0,0 0-16 15,0 0-16-15,77 19 0 0,-77-19 128 0,0 0 32 16,0 0 0-16,0 0 0 0,0 0 192 0,0 0 0 15,0 0 0-15,0 0 0 0,10 68 176 0,-25-59 80 16,1 1 0-16,-1-1 16 0,0 0-272 0,-3-1 128 16,-1-1-128-16,-4-1 0 15,3 0-256-15,-1-3-144 0,2 3-48 0,2-2 0 16,0-4-192-16,8 2-64 0,-4-2 0 0,7 0 0 16,2-2 0-16,4 2-16 0,4 0 0 0,0 0 0 15,7-4-640-15,-2 2-128 0,5-2-32 0,1 1 0 0,-15 3 1280 0,33-6 240 0,-17 0 0 0,2 1 144 16,-18 5 1040-16,40-10 208 0,-18 3 32 0,5-3 16 15,5 1-736-15,1-6-160 0,-4 2-32 0,-1-4 0 16,6-2 0-16,-1-3-16 0,-2 1 0 0,-3 0 0 16,-4 1-176-16,4-1-48 0,-3 2 0 0,-6-2 0 15,-1-1-272-15,-3 1 0 0,-5 4 0 0,-1 0 0 16,-3 2 0-16,-6 2 0 0,0-2 0 0,-4 6-192 16,2-1 192-16,-7 3-192 0,-1-1 192 0,-5 5-192 15,2-3 192-15,-7 4 0 0,1 4 0 0,-6 0-144 16,3 5 144-16,-3 3 0 0,1 5 160 0,1-4-160 0,8-2 176 15,4 5-176-15,2 1 192 0,-1 3-192 0,6 1 192 0,4-19-192 16,0 0 192-16,4 62-192 0,-4-62 272 0,0 0-48 16,0 0-16-16,58 77 0 0,-58-77 32 0,0 0 0 15,0 0 0-15,96 45 0 0,-96-45-112 0,0 0 0 16,72-1-128-16,-48-7 192 0,1-3-192 0,-1-6 0 16,-3 0 0-16,1-6 0 15,-3 3-496-15,0-5 16 0,0-3 0 0,1-6 0 16,-1 0-240-16,0-1-48 0,-4 3-16 0,0 0 0 15,-2 2 128-15,-2-6 16 0,3 6 16 0,-9 0 0 0,1 2 240 0,-4-2 64 16,0 3 0-16,-4 3 0 0,0-1 576 0,0 5 128 16,-4 3 32-16,3 2 0 0,-1 4 176 0,2 1 48 15,-2 3 0-15,0 5 0 0,3 2 0 0,-3 2 0 0,4 5 0 0,0 1 0 16,0 5-240-16,0-13-32 0,0 0-16 0,4 60 0 16,-4-60-64-16,0 0-16 0,18 92 0 0,-18-92 0 15,15 70-64-15,-15-70-16 0,19 84 0 0,-19-84 0 16,25 102 16-16,-25-102 0 0,28 118 0 0,-28-118 0 15,34 98-208-15,-34-98-128 0,30 66 128 0,-30-66-208 32,0 0-496-32,0 0-80 0,64 67-32 0,-64-67 0 0,0 0-240 15,0 0-48-15,0 0-16 0,41-9-11712 0,-37-1-2336 0</inkml:trace>
  <inkml:trace contextRef="#ctx0" brushRef="#br0" timeOffset="24336.77">33160 1261 32255 0,'-27'-19'1424'0,"12"10"304"0,2 1-1392 0,4 3-336 0,5 3 0 0,4 0 0 0,0 0 2048 0,0-2 320 0,0-1 80 0,4-1 16 0,5-2-896 0,10 1-176 0,5-1-48 0,6 3 0 0,8 1-304 0,5 2-64 0,6-2-16 0,2-1 0 0,7-1-256 0,0-1-64 0,4 1-16 0,2-4 0 0,2-5-384 0,2 0-80 0,-2-1-16 0,-3-5 0 0,1 2-1152 0,2-5-224 0</inkml:trace>
</inkml:ink>
</file>

<file path=ppt/ink/ink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1:03.734"/>
    </inkml:context>
    <inkml:brush xml:id="br0">
      <inkml:brushProperty name="width" value="0.05292" units="cm"/>
      <inkml:brushProperty name="height" value="0.05292" units="cm"/>
      <inkml:brushProperty name="color" value="#FF0000"/>
    </inkml:brush>
  </inkml:definitions>
  <inkml:trace contextRef="#ctx0" brushRef="#br0">4318 10332 23039 0,'0'0'2048'0,"0"-4"-1648"0,-4 2-400 0,1 1 0 0,1-1 2336 0,2 2 384 15,-4 0 80-15,4 0 16 0,0-4-560 0,-4 4-96 0,2-2-32 0,2 2 0 16,-3 0-1232-16,1 0-256 0,2 0-64 0,0 0 0 16,2 0-16-16,1 6-16 0,-1-4 0 0,2 1 0 15,0 1-16-15,1 2 0 0,1-1 0 0,-6-5 0 16,0 0-48-16,0 0-16 0,0 0 0 16,0 0 0-16,0 0-128 0,71 57-16 0,-71-57-16 0,0 0 0 15,0 0-48-15,0 0-16 0,0 0 0 0,76 32 0 16,-76-32-48-16,0 0-16 0,0 0 0 0,0 0 0 15,0 0-32-15,0 0 0 0,73 20 0 0,-64-23 0 16,-9 3-144-16,0 0 128 0,0 0-128 0,0 0 128 16,0 0-128-16,45-12 0 0,-37 7 0 0,-6 1 0 15,5 0 0-15,-5 2 0 0,2 0 128 0,-4 1-128 16,4 1 0-16,-4-4 0 0,0 4 0 0,0 0 0 0,0 0 0 0,0 0 0 16,0 4 0-16,-4-3 0 0,4 1 0 0,-4 4 0 15,2-2 0-15,-1 1 0 0,-1 5-128 0,2-5 128 16,-2 5 0-16,2-5 0 0,-2 3 0 0,4-1 0 15,-3 3 0-15,1-1 0 0,2 4 0 0,-4-3 0 16,0 1 0-16,2 2 0 0,2 0 0 0,-3 2 0 16,3 0 0-16,0-15 0 0,0 0 0 0,-4 47 0 15,4-47 0-15,0 42 0 0,0-42 0 0,4 52 0 16,-4-52 0-16,0 62 0 0,0-62 0 0,3 61 0 16,-3-61 0-16,0 63 0 0,0-63 0 0,10 72 0 15,-10-72 0-15,2 60 128 0,-2-60-128 0,3 66 160 16,-3-66-160-16,10 71 160 0,-10-71-32 0,9 58-128 0,-9-58 192 0,2 47-64 15,-2-47-128-15,4 53 160 0,-4-53-160 16,4 51 160-16,-4-51-32 0,0 0 0 0,5 60 0 0,-5-60 0 16,0 0 0-16,0 47 0 0,0-47 0 0,0 0 0 15,0 36-128-15,-3-27 0 0,3-9 0 0,0 0 128 16,-2 15-128-16,-2-11 128 0,4 1-128 0,0-5 128 16,-4 6-128-16,2-4 192 0,2-2-192 0,-3 2 192 15,3-2-192-15,-4 0 160 0,2 4-160 0,-4-4 160 16,4 0-160-16,0 1 0 0,-1 3 144 0,1 0-144 15,-6-2 0-15,6 2 0 0,-1-4 0 0,-3 0 0 16,-1 0 0-16,1 0 0 0,0 0 0 0,1 0 128 16,-3 0-128-16,2 0 0 0,-3 0 0 0,3 0 0 15,-3 0 128-15,0-4-128 0,3 2 128 0,-3 2-128 16,-5-4 0-16,3-1 144 0,2 5-144 0,-1-6 0 0,-3 4 0 0,2 0 0 16,-2 2 0-16,3-4 0 0,-5 4 0 0,2-1 0 15,2-1 0 1,-4 2 0-16,6 0-512 0,-5-2-64 0,1 4-16 0,2 0 0 15,2-2-432-15,-1 1-64 0,1-1-32 0,-1 4 0 16,5 2-352-16,-1-1-64 0,2-1 0 0,-11-4-18752 16</inkml:trace>
  <inkml:trace contextRef="#ctx0" brushRef="#br0" timeOffset="10924.77">4391 12536 16575 0,'0'0'1472'0,"0"0"-1168"0,0 0-304 0,0 0 0 0,-3 0 2112 0,1 0 352 0,2-1 80 0,0 1 16 0,-6-2 336 0,2 2 80 0,4-4 16 0,-3 2 0 0,3-4-1328 0,-2 5-256 0,2-1-48 0,0 2-16 0,0-4-320 0,0 2-80 0,0 0-16 0,0 2 0 0,0 0 16 0,0 2 0 0,0 4 0 0,2-6 0 0,1 2-272 0,3 1-48 0,-2 1-16 0,1 2 0 0,-5-6-224 0,0 0-32 0,0 0-16 0,0 0 0 0,0 0-336 0,0 0 144 0,0 0-144 0,81 47 0 0,-81-47 0 0,0 0 0 0,0 0 0 0,0 0 0 0,0 0 0 0,0 0 0 0,0 0 0 0,83 15 0 0,-79-13 0 0,1-1 0 0,1-1-128 0,-2 0 128 0,-4 2-208 0,0 2 48 0,3-2 16 0,-3 0 0 0,0 3 144 0,-3 1-160 0,3-6 160 0,-4 4-160 0,2 2 160 0,2-6 0 0,0 1-144 0,0 1 144 0,-4 0 0 0,1 2 0 0,1 0-144 0,2 1 144 0,-6-3 0 0,4 2 0 0,0 2 0 0,-3-1 0 0,1-1 0 0,0 5 0 0,2 5 0 0,-2 1 0 0,-1-6 0 0,1 2 128 0,4 6-128 0,-6 2 144 0,3 2 64 0,1-1 16 0,0-3 0 0,2-2 0 0,0 6-32 0,0 3 0 0,0 3 0 0,2-3 0 0,0 1-64 0,1 3 0 0,-3 0-128 0,0-28 192 0,10 60-64 0,-10-60-128 0,5 56 176 0,-5-56-176 0,10 49 144 0,-10-22-144 0,4-3 0 0,-4 0 144 0,0-24-144 0,5 53 128 0,-5-53-128 0,10 60 128 15,-10-60 0-15,9 51 0 0,-9-51 0 0,6 43 0 16,-6-28-128-16,3 4 192 0,-3 0-192 0,0-4 192 16,0 0-192-16,0 0 128 0,0-2-128 0,0-2 128 15,0 2-128-15,-3-3 0 0,3-5 0 0,-6 3 128 16,6 0-128-16,-4-1 0 0,1 2 0 0,3-1 0 0,-2-1 144 16,-4-3-144-16,2 2 160 0,1-4-160 0,1 0 192 0,-2 0-64 15,-2 1-128-15,2-3 192 0,1-3-192 0,1 1 128 16,-6 0-128-16,3 2 0 0,1-2 0 0,-2 2 128 15,1 0-128-15,-5 0 0 0,5 0 0 0,-5 0 0 16,1-4 0-16,-1 4 0 0,1-2 0 0,0 2 0 16,-3 0 0-16,5 0 0 0,1 0 0 0,-3 2 0 15,3 2 0-15,-3-4 0 0,-1 4 0 0,1-2 0 16,0 1 0-16,-1-1 0 0,1 2 640 0,-1 0 192 16,1 1 48-16,0-3 0 0,3 2-880 0,-7-4-208 15,5 0-32-15,-5 0 0 16,4 4-960-16,-4-4-192 0,5 0-32 0,-5 0-16 15,4 2 688-15,-7 1 144 0,7 1 32 0,-6 0 0 16,6 1 48-16,-5-3 16 0,3 4 0 0,2-2 0 16,-4 1 32-16,3 3 16 0,5-2 0 0,-5-1 0 0,5 3 64 0,-3-3 16 0,2-1 0 0,1 2 0 31,1-6-96-31,2 0-16 0,-2 0 0 0,1 0 0 16,1-4-144-16,-2 2-48 0,4-2 0 0,-13 4-18032 0</inkml:trace>
</inkml:ink>
</file>

<file path=ppt/ink/ink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3:30.340"/>
    </inkml:context>
    <inkml:brush xml:id="br0">
      <inkml:brushProperty name="width" value="0.05292" units="cm"/>
      <inkml:brushProperty name="height" value="0.05292" units="cm"/>
      <inkml:brushProperty name="color" value="#FF0000"/>
    </inkml:brush>
  </inkml:definitions>
  <inkml:trace contextRef="#ctx0" brushRef="#br0">12247 17265 25791 0,'0'-6'2304'0,"0"2"-1856"0,0 0-448 0,0 3 0 0,-4 1 2496 0,2-4 384 0,2-2 96 0,-4-3 16 0,-1-4-944 0,1 1-176 0,-2-1-32 0,-1 2-16 0,1 3-624 0,1 3-128 0,-1-1-32 0,-2 1 0 0,3 1-240 0,-1 4-48 0,-7 2-16 0,4 1 0 0,-3 7-288 0,-3-5-64 0,2 9-16 0,-2 4 0 0,-2 1-368 0,0 7 0 0,0 6 0 0,1 2 128 0,-1 4-336 0,2 1-64 0,3 6-16 0,-1 1 0 0,4 2-32 0,-1-4 0 0,5-1 0 0,1-7 0 0,4-3 80 0,0-1 16 0,4-4 0 0,-2-3 0 0,1 3 96 0,3-9 128 0,-6-19-208 0,13 36 80 0,-13-36 128 0,0 0 0 0,0 0 128 0,0 0-128 0,0 0 304 0,66 39-16 0,-66-39 0 0,0 0 0 0,0 0-288 0,77-45 0 0,-77 45 128 0,51-49-128 0,-25 21-128 0,4-4-96 0,-5-2-16 0,-1 0 0 0,4 0-576 0,0-1-112 0,-3-1-32 0,-1 0-12688 0,-1 3-2544 0</inkml:trace>
  <inkml:trace contextRef="#ctx0" brushRef="#br0" timeOffset="545.38">12422 16605 32255 0,'-8'0'1424'0,"4"0"304"0,4 0-1392 0,-3 0-336 0,1 0 0 0,2 0 0 16,0 0 2000-16,0 2 336 0,-4-2 64 0,4 0 16 15,0 4-1008-15,0-4-208 0,-4 0-48 0,4 2 0 16,0 1-576-16,0 1-128 0,4 2-32 0,-4-3 0 16,4 9-256-16,1 1-160 0,-1 2 192 0,2 0-192 15,-2 6 0-15,1 1 0 0,5 6 0 0,-5-3 0 16,1 5 192-16,1 2-192 0,1 2 192 0,-1-1-192 15,-1 1 208-15,3 4-64 0,-3-4-16 0,2 1 0 16,-1 7-128-16,2 1 0 0,1 4 0 0,-1 2 128 16,1-4-128-16,-1 2 0 0,4 0 0 0,2 0 0 15,-3-6-320-15,1 1 48 0,0-7 16 0,-13-35 0 16,24 57-16-16,-24-57 0 0,21 41 0 0,-21-41 0 0,0 0 96 0,0 0 32 16,43 54 0-16,-43-54 0 0,0 0-32 0,0 0 0 15,0 0 0-15,0 0 0 0,0 0 432 0,0 0 96 16,0 0 16-16,0 0 0 0,15-22 0 0,-17 7 0 15,-3-2 0-15,1-2 0 0,0-3-368 0,2-7 144 16,-1-1-144-16,-3-3 0 0,6-5 0 0,-4 0-304 16,0-1 48-16,3-2 0 0,1 1-64 0,0 4 0 15,1 8 0-15,3 0 0 0,-4 9 320 0,4 6-192 16,-4 6 192-16,6 3-160 0,-6 0 160 0,3 8 0 16,3 0 0-16,-4 1 0 0,-2-5 0 0,0 0 192 15,0 0-32-15,32 58-16 0,-32-58 64 0,19 47 16 16,-19-47 0-16,24 64 0 0,-24-64-16 0,28 72 0 15,-9-33 0-15,-4 3 0 0,-15-42-208 0,34 71 144 16,-34-71-144-16,28 60 128 0,-28-60-128 0,0 0-272 0,49 62 64 16,-49-62 16-1,0 0-608-15,0 0-112 0,62 49-32 0,-62-49-12320 0,0 0-2480 0</inkml:trace>
  <inkml:trace contextRef="#ctx0" brushRef="#br0" timeOffset="1196.82">13401 17268 33167 0,'-10'-1'1472'0,"5"-1"304"0,-5 2-1424 0,5-4-352 0,1 4 0 0,-2 0 0 0,1 0 2016 0,-5-2 336 0,-3 2 64 0,-8-2 16 0,3 0-880 0,-5 2-160 0,8 0-48 0,-4 2 0 0,6 2-576 0,2 0-112 0,1 5-16 0,-3-3-16 0,6 7-368 0,3-2-80 0,-2 2-16 0,3 6 0 0,3 0-160 0,0 5 0 0,0-3-160 0,3 2 160 0,-1 1-320 0,2-3 16 0,2 3 16 0,-6-24 0 0,15 41-208 0,-15-41-32 0,0 0-16 0,0 0 0 0,0 0-64 0,0 0-16 16,0 0 0-16,0 0 0 0,0 0 176 0,80 4 48 0,-70-17 0 0,-4-6 0 0,3 0 400 0,0 1-160 0,1-3 160 0,-1 4 0 0,1 0 0 0,-1 0 0 0,2 0 0 0,2 2 0 0,-13 15 128 0,0 0 48 0,0 0 0 0,34-28 0 0,-34 28 400 0,0 0 96 0,0 0 16 0,0 0 0 0,0 0 144 0,0 0 48 0,40 43 0 0,-40-43 0 0,0 0-304 0,13 36-48 0,-13-36-16 0,0 0 0 0,0 0-336 0,0 0-176 0,0 0 160 0,0 0-160 0,0 0-496 0,0 0-192 0,0 0-32 0,0 0-16 0,0 0-560 0,0 0-112 0,0 0-32 0,0 0 0 0,77-6-608 0,-77 6-112 0,9-24-16 0,-5 9-16 16,2-8-2688-16,-4 3-544 0,1-5-96 0,1 1-32 15,2 1 3120-15,-6-1 640 0,3 1 112 0,3 3 16 0,-2 5 5056 0,1 0 992 0,-5 15 208 0,0 0 32 16,19-27-400-16,-19 27-96 0,0 0-16 0,0 0 0 15,0 0-2432-15,0 0-480 0,81 32-112 0,-81-32 0 16,0 0-320-16,64 58-64 0,-64-58-16 0,43 53 0 16,-43-53-112-16,38 56-32 0,-38-56 0 0,34 61 0 15,-34-61-192-15,24 52-32 0,-24-52-16 0,11 43 0 16,-11-43-304-16,8 34 160 0,-8-34-160 0,0 23 128 0,0-14-128 16,-4-7 0-16,2 2 0 0,0-4 0 0,0 0-304 0,-3-4-32 15,1-7-16-15,-5-6 0 16,3-4-128-16,-3-3-32 0,3-4 0 0,-2-2 0 0,3-12 256 0,-1-3 64 15,2-2 0-15,4 0 0 0,4 2 192 0,2 4 0 16,3 5 0-16,1-2 0 0,5 6 0 0,3 0 0 16,-18 32 0-16,38-50 160 0,-38 50 16 0,49-49 0 15,-49 49 0-15,45-41 0 0,-45 41-176 0,0 0-272 16,75-32 64-16,-75 32 16 16,0 0-912-16,81-4-176 0</inkml:trace>
  <inkml:trace contextRef="#ctx0" brushRef="#br0" timeOffset="2514.59">27118 16752 13823 0,'-10'0'1216'0,"7"0"-960"0,1 3-256 0,-2-6 0 0,-2 3 4656 0,6 0 880 0,-3-2 176 0,-3 0 48 0,-3 0-2592 0,-1 2-512 0,-3-4-96 0,2 2-32 0,1-1-1200 0,1-1-240 0,0 4-64 0,-1 0 0 0,4 0-384 0,-3 2-96 0,0 3-16 0,-1 3 0 0,-5 3-288 0,0 4-64 0,2 0-16 0,-2 4 0 0,-4 0-160 0,0-2 0 0,4 3 0 0,0 1 0 0,-2-2-192 0,6-2 192 0,4-4-192 0,-1 0 192 0,4-2-320 0,1-1 48 0,1-1 16 0,2-9 0 0,0 0-80 0,0 0-16 0,0 0 0 0,0 0 0 0,0 0-64 0,0 0-16 0,0 0 0 0,0 0 0 0,79 6 208 0,-79-6 32 0,0 0 16 0,0 0 0 0,84-6 176 16,-84 6 0-16,0 0 0 0,0 0 0 0,74 19 192 0,-74-19-16 0,0 0-16 0,0 0 0 0,0 0 96 0,52 56 0 0,-52-56 16 0,10 36 0 0,-10-36 48 0,0 41 0 0,-4-14 0 0,2-1 0 0,-6 0-128 0,3 1 0 0,-1 3-16 0,-3-2 0 0,-1 2-176 0,-3 2-144 0,2-2 144 0,-8-2-208 0,4-3-368 0,-4-3-64 0,0-1 0 0,1-6-16 0,-1-2-64 0,0-6-16 0,-2-3 0 0,3-4 0 0,-1-5-176 0,-2-7-48 0,2-10 0 0,-1-10-17168 0</inkml:trace>
  <inkml:trace contextRef="#ctx0" brushRef="#br0" timeOffset="3335.83">27133 16069 30399 0,'0'0'1344'0,"0"0"288"16,0 0-1312-16,0 0-320 0,0 0 0 0,0 0 0 0,0 0 2464 15,0 0 416-15,0 0 96 0,56 83 16 0,-41-38-1136 0,-4 8-208 16,5 5-48-16,0 2-16 0,-1 10-496 0,0 3-112 16,4 8-16-16,0 2 0 0,0-1-448 0,0-5-80 15,-2-5-32-15,-1-7 0 0,0-1-192 0,-5-3-32 16,2-3-16-16,0-4 0 0,-2-1-304 0,3-4-64 16,-5-4-16-16,-9-45 0 15,15 68-720-15,-15-68-144 0,0 0-16 0,0 0-16 16,0 0 80-16,0 0 16 0,0 0 0 0,0 0 0 15,0 0 128-15,21-63 16 0,-21 17 16 0,3-7 0 0,-3-2 640 0,6-3 224 16,2 2-144-16,3-2 144 0,2 7 176 0,2 6 112 16,-2 1 32-16,2 11 0 0,0 4 512 0,-15 29 128 15,25-24 0-15,-25 24 16 0,0 0 96 0,0 0 16 0,0 0 0 0,0 0 0 16,62 43-384-16,-62-43-64 0,15 57 0 0,-15-57-16 16,13 65-256-16,-13-65-48 0,6 61-16 0,-6-61 0 15,9 62-304-15,-7-29 0 0,-2-33 128 0,9 68-128 31,-9-68-400-31,4 58-144 0,-4-58-32 0,9 43 0 16,-9-43-832-16,0 0-160 0,0 0-32 0,0 0-16 16,0 0-816-16,0 0-144 0,0 0-48 0,0 0 0 0,0 0-3904 15,68-43-768-15,-55 9-176 0,2 1-16 0,4-1 5184 16,0-4 1056-16,-2 4 208 0,5 4 32 0,-3 2 4512 0,0 9 896 0,-19 19 176 0,43-32 32 16,-43 32 208-16,0 0 48 0,0 0 0 0,68-9 0 15,-68 9-2976-15,0 0-592 0,0 0-112 0,0 0-32 16,0 0-240-16,43 60-48 0,-43-60-16 0,2 36 0 15,-2-36-288-15,-2 37-64 0,-6-20-16 0,7 4 0 0,-9-6-480 16,5 4 128-16,-5-4-128 0,-3 0 0 16,2-2-384-16,1-4-128 0,1 1-32 0,-1-5 0 15,1-1-224-15,-6 0-64 0,2-4 0 0,-2-2 0 16,2-5-368-16,-2-5-80 0,3-5 0 0,-1-9-16 16,4-4-1888-16,3-6-368 0,2-1-80 0,8-5-16 15,2 3 2160-15,3 5 416 0,4-3 96 0,2 6 16 0,4 3 2528 0,6 6 512 16,-25 22 96-16,43-30 32 0,-43 30 592 0,0 0 112 15,64-6 32-15,-64 6 0 0,0 0-1600 0,86 38-304 16,-86-38-64-16,57 50-16 0,-57-50 0 0,48 62-16 16,-48-62 0-16,32 66 0 0,-32-66-288 0,25 62-48 15,-25-62-16-15,17 60 0 0,-17-60-320 0,13 51-64 0,-13-51-16 16,0 0 0-16,4 49-192 0,-4-49 0 0,0 0 0 0,0 0 0 31,-10 11-576-31,10-11-96 0,-5-13-32 0,3 0 0 16,0-6-160-16,-4-5-32 0,2-8-16 0,-1-4 0 15,5-7 304-15,0-6 64 0,0 2 16 0,2-4 0 0,5 2 272 0,-1 4 64 0,3 8 16 0,1 5 0 16,1 5 176-16,4 1 192 0,-15 26-32 0,28-36-16 16,-28 36 208-16,34-30 32 0,-34 30 16 0,0 0 0 15,62-20-256-15,-62 20-144 0,0 0 160 0,0 0-160 16,81-6-192-16,-81 6-144 0,0 0-32 0,0 0 0 16,81 6-1216-16,-81-6-240 15</inkml:trace>
  <inkml:trace contextRef="#ctx0" brushRef="#br0" timeOffset="3569.7">28864 16150 20271 0,'-2'-5'1792'0,"-2"-5"-1424"0,-2 5-368 0,6 1 0 0,0 4 4416 0,-5-6 800 0,1-3 160 0,-5-4 48 0,-1-1-2704 0,1 7-544 0,3 7-96 0,2 6-32 0,4-6-720 0,0 0-160 0,6 54-16 0,-6-54-16 0,17 68-544 0,-17-68-96 0,21 97-32 0,-3-29 0 0,-4 2-208 0,6 9-64 0,3 5 0 0,1 1 0 0,2-4-192 0,-3-12 128 0,-2-7-128 0,-21-62 0 0,35 90 0 0,-35-90-320 0,30 62 64 0,-30-62 0 0,0 0-848 0,0 0-176 0,0 0-16 0,38 53-16 0,-38-53 48 0,0 0 16 0,0 0 0 0,0 0 0 16,0 0-512-16,15-28-96 0,-21 15-32 0,3-1-15632 0</inkml:trace>
  <inkml:trace contextRef="#ctx0" brushRef="#br0" timeOffset="3755.44">28540 16366 18431 0,'-9'-3'1632'0,"0"3"-1312"0,9 0-320 0,-12 3 0 16,12-3 3728-16,0 0 688 0,-13 10 128 0,0-5 16 15,2 3-1856-15,1 1-368 0,10-9-80 0,0 0-16 16,0 0-800-16,0 0-160 0,0 0-48 0,74 21 0 16,-74-21-208-16,75-24-32 0,-75 24-16 0,101-49 0 15,-42 21-480-15,3-6-112 0,0-2 0 0,0 0-16 16,-4 4-240-16,-6 2-128 0,1-4 160 0,-10 1-160 15,-3 4-384-15,-6 5-160 0,-1 0-32 0,-33 24-22192 16</inkml:trace>
  <inkml:trace contextRef="#ctx0" brushRef="#br0" timeOffset="9990.73">14562 17353 42383 0,'0'0'3776'0,"0"0"-3024"0,0 0-608 0,0 0-144 0,0-17 896 0,0 17 160 0,0 0 32 0,0 0 0 0,0 0 288 0,0 0 64 0,0 0 16 0,0 0 0 0,0 0-832 0,0 0-176 0,64 34-16 0,-64-34-16 0,19 43-96 0,-14-18-32 0,5 5 0 0,-4 2 0 0,1 5-1024 0,-7 3-208 0,2 3-32 0,-4 0-22064 0</inkml:trace>
  <inkml:trace contextRef="#ctx0" brushRef="#br0" timeOffset="10741.88">12354 18620 13823 0,'-2'-4'1216'0,"-2"2"-960"16,4-6-256-16,-3 7 0 0,1-3 2752 0,2-2 496 15,-8-3 96-15,1-6 32 0,-3-4 496 0,-3 0 96 16,4 4 32-16,3 6 0 0,2 3-2432 0,2 2-480 16,-1 4-112-16,6 0-16 0,-1 6-192 0,2 1-64 15,5 9 0-15,1 2 0 0,1 7-320 0,4-5-64 16,-15-20 0-16,32 47-16 0,-7-17-48 0,-25-30-16 0,39 53 0 0,-39-53 0 15,32 38-240-15,-32-38 0 0,0 0 0 0,47 39 0 16,-47-39 0-16,0 0 0 0,0 0-128 0,0 0 128 31,0 0-448-31,0 0 0 0,0 0 16 0,88-9 0 16,-78-8-160-16,-5-2-48 0,3-4 0 0,-3-1 0 16,-3-4-128-16,2-2-48 0,0 2 0 0,-4-1 0 15,0-1-464-15,-4 2-112 0,2-2-16 0,-2 6 0 0,-1 3-48 16,1 4-16-16,-2 4 0 0,-1 0 0 0,1 5 1776 0,1-1 336 0,-3 3 80 0,6 4 16 15,-1 4 928-15,1 0 176 0,2 4 32 0,0 3 16 16,2 4-912-16,1 0-176 0,7 8-32 0,-1-2-16 16,0 0-128-16,-9-19-32 0,27 45 0 0,-27-45 0 15,32 47-160-15,-32-47-48 0,34 43 0 0,-34-43 0 0,0 0-192 0,33 43-64 16,-33-43 0-16,0 0 0 0,0 0-128 0,0 0-144 16,77 30 144-16,-77-30-208 15,0 0-416-15,0 0-80 0,44-43 0 0,-41 22-16 16,3-3-160-16,-2-4-16 0,1-4-16 0,-5 0 0 15,0 0-2272-15,0-2-448 0</inkml:trace>
  <inkml:trace contextRef="#ctx0" brushRef="#br0" timeOffset="11119.51">12858 18174 4607 0,'3'-2'192'0,"-3"2"64"0,0 0-256 0,0 0 0 0,0 0 0 0,0 2 0 0,2-2 3152 0,2 2 592 0,0 4 112 0,-4-6 32 0,0 0 528 0,0 0 96 0,34 43 32 0,-34-43 0 0,26 34-2192 0,-26-34-432 0,36 47-96 0,-36-47-16 0,30 50-784 0,-30-50-176 0,28 53-16 0,-17-27-16 0,2 1-112 0,-3-3-32 0,-10-24 0 0,19 36 0 0,-19-36-368 0,0 0-80 0,20 39-16 0,-20-39 0 0,0 0-208 0,0 0-208 0,0 0 32 0,0 0 16 0,0 0-528 0,0 0-96 0,0 0-32 0,15-43 0 0,-17 19 0 0,-5-3 0 0,1 1 0 0,1-8 0 0,-1 2 16 0,-3 2 0 0,1-4 0 16,2 8 0-16,3 2 288 15,1-1 64-15,2 1 16 0,-4 3 0 0,8 4 832 0,-4 2 176 0,0 6 16 0,2 3 16 16,1 4 288-16,1 4 64 0,-4-2 16 0,0 0 0 16,0 0-192-16,0 0-32 0,43 41-16 0,-43-41 0 15,30 42-240-15,-30-42-48 0,32 52-16 0,-17-23 0 16,0-1-80-16,-1 0-16 0,1-2 0 0,-6-1 0 0,6-3-192 16,-6-3-144-16,1 0 192 0,-10-19-192 0,0 0 0 0,0 0-320 15,0 0 32-15,43 39 16 16,-43-39-704-16,0 0-144 0,0 0-32 0,0 0-18656 15</inkml:trace>
  <inkml:trace contextRef="#ctx0" brushRef="#br0" timeOffset="11424.66">13406 18095 33167 0,'-11'2'1472'0,"5"0"304"0,3 0-1424 0,-3 2-352 15,2-4 0-15,1 0 0 0,1 2 2032 0,-6 1 336 16,1 1 64-16,-3 2 0 0,1-1-896 0,5-1-192 15,-2 2-48-15,3-2 0 0,-1 1-784 0,8-1-144 16,-4 2-48-16,5-1 0 0,3 3-320 0,-8-8 0 16,0 0-192-16,0 0 64 15,0 0-336-15,49 43-64 0,-49-43-16 0,0 0 0 16,0 0 64-16,0 0 16 0,0 0 0 0,62 39 0 0,-62-39 176 0,0 0 32 0,0 0 16 0,0 0 0 16,0 0 240-16,0 0-176 0,77 10 176 0,-77-10-160 15,0 0 160-15,0 0 0 0,0 0 0 0,0 0 0 16,0 0 0-16,62 37 0 0,-60-29 160 0,1 1-160 15,-3 4 240-15,4-1-48 0,-8 5-16 0,4-2 0 16,-5 3-32-16,1-3 0 0,-2-3 0 0,-1 1 0 16,1 0-144-16,1-4 0 0,-1-3-160 0,2 3 160 15,-5-7-704 1,-1 6-64-16,1-8 0 0,3 2-17920 0</inkml:trace>
  <inkml:trace contextRef="#ctx0" brushRef="#br0" timeOffset="11637.03">13611 18167 25791 0,'0'0'1152'0,"0"0"224"0,0 0-1104 0,0 0-272 16,0 0 0-16,0 0 0 0,0 0 3216 0,0 0 592 16,0 0 112-16,0 0 32 0,0 0-2352 0,0 0-480 15,0 0-96-15,0 0 0 0,0 0-528 0,0 0-112 16,0 0 0-16,0 0-16 0,0 0-368 0,0 0 0 16,0 0 0-16,79-8 128 0,-79 8-128 0,0 0 0 15,23 38-128-15,-23-38 128 0,13 28-224 0,-13-28 32 16,0 0 16-16,21 39 0 15,-21-39-208-15,9 21-32 0,-9-21-16 0,0 0 0 16,0 0-144-16,0 0-16 0,0 0-16 0,0 0-17728 0</inkml:trace>
  <inkml:trace contextRef="#ctx0" brushRef="#br0" timeOffset="12924.21">13732 17913 22111 0,'0'6'1968'0,"-4"-1"-1584"0,4-1-384 0,0 0 0 16,0-2 3504-16,0 3 608 0,0 7 128 0,0 4 32 15,4 7-2240-15,-4-2-448 0,3-2-96 0,3-3-16 16,-6-16-928-16,0 0-192 0,21 40-32 0,-21-40-16 16,0 0-304-16,0 0-144 0,0 0 16 0,0 0 0 15,0 0-432 1,0 0-80-16,80-25 0 0,-80 25-16 0,0 0-1136 0,0 0-208 0,0 0-48 0,47-37-16 16,-47 37-560-16,0 0-96 0,0 0-32 15,0 0 0-15,0 0 1920 0,0 0 384 0,0 0 80 0,0 0 16 0,0 0 1696 0,0 0 320 16,0 0 80-16,0 0 16 0,0 0 352 0,77 6 64 15,-71 1 0-15,-6-7 16 0,0 0-976 0,24 36-208 16,-24-36-48-16,0 0 0 0,29 47-592 0,-29-47-128 16,20 39-32-16,-20-39 0 0,23 43-208 0,-14-20 144 15,1 1-144-15,-1 5 128 0,0 1-128 0,-1 0 192 16,1 5-192-16,-1-1 192 0,1 2-192 0,-3-2 0 16,-2 0 0-16,-4-1 0 0,2-1 0 0,1-2 0 15,-6 2 0-15,1-2 0 0,-2 2 0 0,-2-7 0 16,3 1-176-16,-11-5 176 0,5-4 0 0,-2-4 0 15,-2-9 0-15,1-2 0 0,-1-8 0 0,2-4 176 16,-6-8-16-16,2-7 0 0,0-7-160 0,0-7 0 0,0-6-192 16,2-2 192-1,3-6-464-15,1-5 16 0,3 0 16 0,6 5 0 16,2 2-592-16,6 6-128 0,1-6-32 0,2 8 0 16,2 9 464-16,-3 4 80 0,-1 6 32 0,-9 24 0 0,28-47 816 0,-28 47 176 0,34-38 16 0,-34 38 16 15,0 0 416-15,0 0 64 0,0 0 32 0,74-18 0 16,-74 18-48-16,0 0-16 0,0 0 0 0,52 56 0 15,-52-56-224-15,25 47-32 0,-25-47-16 0,22 53 0 16,-12-27-176-16,-3 0-32 0,-7-26-16 0,17 51 0 16,-17-51-240-16,15 41-128 0,-13-28 160 0,0 2-160 15,-2-15 0-15,5 17-192 0,-5-17 16 0,0 0 0 16,0 0-320-16,0 0-64 0,0 0-16 0,0 0 0 16,2-15 80-16,-4 0 16 0,2-4 0 0,-3-1 0 15,3 1-80-15,-2-4-16 0,2 3 0 0,0-5 0 16,0 1 304-16,5-1 48 0,-3 7 16 0,2-1 0 0,-4 19 528 0,13-32 128 15,-13 32 0-15,0 0 16 0,0 0 80 0,0 0 16 16,0 0 0-16,0 0 0 0,0 0-96 0,0 0-16 16,79-6 0-16,-79 6 0 0,0 0-80 0,0 0-32 15,0 0 0-15,57 47 0 0,-57-47-336 0,0 0 128 16,0 0-128-16,0 0 0 16,67 36-256-16,-67-36-128 0,0 0-32 0,0 0 0 15,0 0-256-15,0 0-48 0,87-11-16 0,-87 11 0 16,0 0-1088-16,0 0-224 0,65-53-32 0,-65 53-16 15,0 0-464-15,40-43-112 0,-40 43-16 0,0 0 0 16,28-40 1264-16,-28 40 240 0,0 0 48 0,9-26 16 0,-9 20 1344 0,-3 3 272 16,-3 1 48-16,-1-2 16 0,1 4 1968 0,-3-2 400 0,-3 0 80 0,3 2 0 15,-4 0-656-15,-2 0-144 0,0-2-32 16,-2 2 0-16,5 0-1216 0,-3 0-256 0,2 0-64 0,4 0 0 16,3 2-208-16,-3-2-48 0,9 4-16 0,-4 0 0 15,4 1-176-15,0-5-48 0,0 0 0 0,0 0 0 16,24 40-144-16,-24-40 0 0,0 0 0 0,0 0 128 15,47 51-128-15,-47-51 0 0,0 0 0 0,44 43 0 16,-44-43 0-16,0 0 0 0,0 0 0 0,0 0 0 16,62 34 0-16,-62-34-144 0,0 0 144 0,0 0-160 15,0 0-144-15,0 0-16 0,0 0-16 0,71-34 0 32,-71 34-80-32,0 0-16 0,0 0 0 0,0 0 0 0,40-43-32 0,-40 43-16 0,0 0 0 0,0 0 0 15,0 0-416-15,24-40-64 0,-24 40-32 0,4-13 0 0,-2 4 768 0,-2-1 224 16,-2 1 0-16,2-1 0 0,-6 5 192 0,2-5 144 15,1 1 48-15,-3 0 0 0,0 3 224 0,3-2 48 16,-1 8 16-16,2 0 0 0,-2 4-160 0,0 0-16 16,3 5-16-16,1 6 0 0,-4-3-192 0,4 5-32 15,0 0-16-15,0 1 0 0,0-1-80 0,4-2-16 16,-4-3 0-16,1-3 0 0,-1-9-144 0,0 0 192 16,0 0-192-16,0 0 192 0,0 0-192 0,0 0 0 15,0 0 0-15,0 0 0 0,0 0 0 0,0 0-304 16,23-36 48-16,-23 10 16 15,0 0-224-15,-4-3-48 0,2-4-16 0,-1-1 0 16,-3-8-928-16,-3 1-176 0,-1 3-32 0,-5-5-16 16,-2 0 624-16,0 0 128 0,-5 0 32 0,1-1 0 0,2 7 1536 0,-3 1 304 0,1-1 64 15,-2 3 16-15,5 7 480 0,3 9 96 0,3 4 32 0,5 7 0 16,1 5-704-16,1 2-144 0,5 6-16 0,-4-1-16 16,4 5-16-16,0-10 0 0,9 30 0 0,-9-30 0 15,23 45-272-15,-23-45-48 0,35 64-16 0,-10-29 0 16,3 9-176-16,4 1-32 0,2 6-16 0,2-1 0 15,1 3-48-15,-5-10-128 0,2 0 192 0,2 6-64 16,1 0-128-16,-9-8 0 0,-28-41 0 0,49 62 0 31,-49-62-800-31,66 79-32 0,-32-41-16 0,-34-38-19664 0</inkml:trace>
  <inkml:trace contextRef="#ctx0" brushRef="#br0" timeOffset="13290.42">15669 17293 32255 0,'-21'11'1424'0,"8"-5"304"0,4 1-1392 0,3-3-336 0,1 2 0 0,1-4 0 0,0 1 1504 0,-2 3 224 0,1 7 64 0,-5 0 0 0,1 2-448 0,0 2-64 0,3 0-32 0,2 2 0 0,4 0-864 0,-2 1-192 0,2 1-16 0,0 2-16 0,2-5-32 0,-2-18-128 0,4 34 192 0,-4-34-64 0,9 40-128 0,-9-25 0 0,0-15 0 0,0 0 0 0,15 37 0 0,-15-37-144 0,0 0 144 0,0 0-160 0,0 0 160 0,0 0 0 0,0 0-144 0,0 0 144 0,0 0 0 0,0 0 0 0,0 0 192 0,72 23-64 0,-72-23 48 0,0 0 0 0,0 0 0 0,0 0 0 0,0 0 752 0,0 0 160 0,0 0 16 0,0 0 16 15,0 0-752-15,0 0-160 0,77 5-16 0,-77 5-16 31,0-1-800-31,0 3-144 0,-4 1-48 0,-2 2 0 0,-1 0 672 0,-1 0 144 0,-5 2 0 0,-2 2 0 32,2-4-352-32,-2-2-80 0,0 4-16 0,-4-4 0 0,4-4-288 15,-7 1-64-15,1-9-16 0,-2-2-11984 0,-1-5-2416 0</inkml:trace>
  <inkml:trace contextRef="#ctx0" brushRef="#br0" timeOffset="14179.4">15346 16836 29487 0,'15'-28'1296'0,"-15"28"288"0,0 0-1264 0,19-34-320 16,-19 34 0-16,0 0 0 0,0 0 2560 0,0 0 464 16,0 0 96-16,0 0 16 0,86 2-1440 0,-86-2-288 15,58 47-48-15,-58-47-16 0,62 71-400 0,-62-71-96 16,59 91-16-16,-31-42 0 0,0-1-208 0,-7-1-48 16,1 2-16-16,-1 0 0 0,1 7-288 0,-5-9-48 15,2-3-16-15,-2-3 0 0,-17-41-448 0,26 70-80 16,-26-70-32-16,19 45 0 15,-19-45-624-15,0 0-128 0,19 48-32 0,-19-48 0 16,0 0-32-16,0 0-16 0,0 0 0 0,0 0 0 16,-6-11-240-16,1-8-48 0,1-3-16 0,-2-3 0 15,3-1-176-15,-1-2-16 0,2 4-16 0,2-3 0 0,0 3 2640 0,0 3 528 16,2 0 96-16,-2 21 32 0,7-26-64 0,-7 26-16 0,0 0 0 0,0 0 0 16,0 0-464-16,0 0-96 15,0 0 0-15,0 0-16 0,0 0-176 0,68 40-48 0,-68-40 0 0,0 0 0 16,34 54-304-16,-34-54-64 0,0 0-16 0,24 43 0 15,-24-43-336-15,0 0 0 0,0 0 0 0,0 0 0 32,0 0-608-32,38 42-192 0,-38-42-32 0,0 0-16 15,0 0-368-15,0 0-80 0,36-42-16 0,-36 42 0 0,16-41-1280 16,-16 41-256-16,21-49-48 0,-21 49-16 0,25-43 1984 0,-25 43 400 0,24-34 80 0,-24 34 0 16,0 0 2400-16,0 0 480 0,0 0 80 0,51-34 32 15,-51 34-1056-15,0 0-208 0,0 0-32 0,0 0-16 16,0 0-320-16,0 0-64 0,0 0-16 0,45 53 0 15,-45-53-272-15,4 30-64 0,-4-30-16 0,-4 32 0 16,4-32-288-16,-6 30-64 0,6-30-128 0,-5 22 192 16,5-22-576-16,-10 16-128 0,10-16-32 0,-9 15 0 15,3-15-352-15,2 0-64 0,-1-6 0 0,-5-2-16 16,3 1-272-16,1-6-48 0,-3-6-16 0,5 4 0 16,2 0-352-16,-2-4-64 0,2-3 0 0,4-7-16 0,2 1 1744 0,2 2 208 15,-1-2 112-15,3 3 32 0,-8 25 928 0,19-39 176 16,-19 39 32-16,0 0 16 0,0 0-416 0,49-28-64 15,-49 28-32-15,0 0 0 0,0 0-288 0,0 0-48 16,73 37-16-16,-73-37 0 0,0 0-48 0,0 0-16 16,43 51 0-16,-43-51 0 0,0 0-256 0,0 0-64 15,19 37-16-15,-19-37 0 0,0 0-240 0,0 0 0 16,0 0 0-16,0 0 0 16,-6-3-320-16,1-7-176 0,-3-1-16 0,-1-4-16 15,-3-2-192-15,3-4-48 0,-6-3 0 0,2 0 0 0,-6-5 368 0,4-3 64 0,0-3 16 0,-4-9 0 16,4 3 320-16,0-2-176 0,2 2 176 0,4 3-128 15,3 0 128-15,-2 5 0 0,8 1 0 0,0 5 128 16,4 5 304-16,-4 22 64 0,10-28 16 0,-10 28 0 16,0 0 144-16,0 0 48 0,0 0 0 0,0 0 0 15,0 0-176-15,0 0-16 0,65 26-16 0,-65-26 0 16,0 0-128-16,36 62-32 0,-36-62 0 0,28 54 0 16,-28-54-112-16,28 66-32 0,-13-26 0 0,0-3 0 15,4-1 0-15,-19-36 0 0,32 68 0 0,-32-68 0 16,30 60-64-16,-30-60 0 0,30 52-128 0,-30-52 192 15,32 44-32-15,-32-44-16 0,0 0 0 0,0 0 0 0,53 48-144 0,-53-48-144 16,0 0 144-16,0 0-208 16,0 0-224-16,0 0-32 0,0 0-16 0,0 0 0 15,68-28-480-15,-68 28-80 0,0 0-32 0,9-28 0 16,-9 28-176-16,0-19-32 0</inkml:trace>
  <inkml:trace contextRef="#ctx0" brushRef="#br0" timeOffset="14431.07">16004 16853 39615 0,'-19'13'1760'0,"9"-9"352"0,1 2-1680 0,3-3-432 0,3 3 0 0,-1-6 0 0,2 0 1088 0,2 0 144 0,0 0 32 0,0 0 0 0,0 0 480 0,0 0 112 0,68-24 0 0,-68 24 16 0,62-38-592 0,-62 38-128 0,73-56-32 0,-35 22 0 0,-5-2 0 0,5 0 0 0,-4-3 0 0,-4 1 0 0,2 5-896 0,-2 2-160 0,-30 31-64 0,49-52 0 0,-49 52-1760 0,47-38-352 0,-47 38-64 0,0 0-21840 0</inkml:trace>
  <inkml:trace contextRef="#ctx0" brushRef="#br0" timeOffset="15584.92">15722 14064 18431 0,'-2'-9'1632'15,"0"-1"-1312"-15,0 5-320 0,2 3 0 16,0 0 2464-16,0-2 416 0,0-1 96 0,4-8 16 16,3 1 16-16,-7 12 16 0,0 0 0 0,0 0 0 15,85 15-1936-15,-85-15-384 0,62 49-64 0,-62-49-32 0,68 77 32 0,-35-26 16 16,1 7 0-16,0 4 0 0,4-4-80 0,-5-3 0 16,-8-8-16-16,3 2 0 0,2 7-208 0,0 6-32 15,2 0-16-15,-2-2 0 0,-2 0-112 0,1 3 0 16,-1-1-16-16,2 5 0 0,4 10-176 0,3 6 0 15,1 3 144-15,-4 3-144 0,5-1 0 0,-5 4 0 16,0 4 0-16,3 0 0 0,-3 5 0 0,0 1 0 16,0-3 0-16,0-1 128 0,-2 2 96 0,1-4 32 15,1 1 0-15,-5-1 0 0,-3-6 0 0,2-3 0 16,-4 3 0-16,1-6 0 0,3 1 0 0,-9-14 0 16,2-3 0-16,-3 0 0 0,1-4-32 0,0 3 0 15,9 5 0-15,-9-1 0 0,0-7-48 0,-4-4-16 16,0-7 0-16,-6-4 0 0,1 0-32 0,-1-3 0 0,-7-2 0 0,2-5 0 15,-4 3-128-15,0 1 192 0,-4 6-192 0,2-1 192 16,-2-1-192-16,-1-11 192 0,-1 0-192 0,2 3 192 16,-5 5-192-16,3-9 0 0,-3 3 0 0,1-4 0 15,3-1 0-15,-1-4-256 0,-3-1 48 0,3-6 0 32,2-1-560-32,-2-2-128 0,3 0 0 0,-3-4-16 0,2 0-176 15,4-4-16-15,0 0-16 0,0 1-13008 0,4-5-2592 0</inkml:trace>
</inkml:ink>
</file>

<file path=ppt/ink/ink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5:25.480"/>
    </inkml:context>
    <inkml:brush xml:id="br0">
      <inkml:brushProperty name="width" value="0.05292" units="cm"/>
      <inkml:brushProperty name="height" value="0.05292" units="cm"/>
      <inkml:brushProperty name="color" value="#FF0000"/>
    </inkml:brush>
  </inkml:definitions>
  <inkml:trace contextRef="#ctx0" brushRef="#br0">19334 720 31327 0,'0'-4'2784'0,"0"2"-2224"0,0-4-560 0,0 5 0 0,0-1 2112 0,0 2 320 0,0-6 64 0,0 2 16 0,0-1-1168 0,0-5-256 0,0 5-32 0,0 1-16 0,2 4-224 0,1 2-48 0,-3 5-16 0,4 4 0 0,2 6-96 0,-3 8-16 0,-3-25 0 0,10 62 0 0,-10-62-64 0,11 88-32 0,-11-35 0 0,0-1 0 0,0 1-224 0,-5 0-32 0,5-8-16 0,-4 0 0 0,0-2-272 0,2-3 0 0,2-1 128 0,0-7-128 0,0-2 0 0,2-9 0 0,-2-4 0 0,2-6-144 0,4 2-352 0,-6-9-64 0,5 1-16 0,-5-5 0 0,6-7-64 0,3-4-32 0,1-12 0 0,3-3 0 15,2-10 160-15,4 0 16 0,-1-7 16 0,1-6 0 0,2-1 160 0,1-1 16 16,3 0 16-16,-5 2 0 0,3 0 144 0,-8 12 144 16,0 5-208-16,-2 6 80 0,2-1 128 0,0 5 128 15,0 1-128-15,0 4 176 0,-1 8 336 0,-5 3 64 16,0 4 0-16,1 4 16 0,-5 6 80 0,-5-8 16 16,0 0 0-16,0 0 0 0,23 75-48 0,-23-75-16 15,6 62 0-15,-6-34 0 0,-4 4-256 0,4 0-48 16,-2-2-16-16,2-4 0 0,0-1-304 0,0-5 0 15,0 3 0-15,0-4 0 16,0-19-576-16,0 0-160 0,0 0-32 0,9 58-16 16,-7-49-544-16,2-1-96 0,2-1-32 0,3-7 0 15,0-7 16-15,1-1 0 0,3-9 0 0,4-3 0 16,2-10-896-16,5-6-176 0,2-5-48 0,4-1 0 16,-1 3 1472-16,-3 5 304 0,2 0 48 0,0 6 16 0,1-4 2192 0,-1 6 448 0,-4 3 96 0,1 2 16 15,-5 6-176-15,7 2-48 0,3 4 0 0,-6 1 0 16,-24 8-704-16,0 0-144 0,71 2-16 0,-71-2-16 15,0 0 16-15,0 0 0 0,0 0 0 0,68 74 0 16,-68-74-176-16,0 0-16 0,6 62-16 0,-8-40 0 16,-2 1-336-16,-5-1-64 0,-1-1-16 0,-1 0 0 15,-2-1-320-15,-2-5 144 0,0-2-144 0,-4 2 0 16,0-5 0-16,-3-1 0 0,-3 1-192 0,1-5 48 0,-1-3-208 16,1-4-32-16,1-1-16 0,3-5 0 15,1-1-112-15,4-3-32 0,0-5 0 0,2-1 0 16,3-1-64-16,1 0-16 0,5-2 0 0,2-1 0 15,4 1-16-15,6 2 0 0,-3 1 0 0,9 3 0 16,-3-2-400-16,4 2-96 0</inkml:trace>
  <inkml:trace contextRef="#ctx0" brushRef="#br0" timeOffset="1402.29">21108 964 35471 0,'-12'0'768'0,"5"0"176"0,1 2 16 0,1 0 64 0,5-2-832 0,-4 0-192 0,4 2 0 0,-4 1 0 0,2-3 1984 0,2 4 368 0,-3 2 64 0,6-2 16 0,3-3-1040 0,3 3-208 0,-9-4-32 0,0 0-16 0,0 0-160 0,68-13-16 0,-45 4-16 0,1-5 0 0,0 3-400 0,-3-4-80 0,2 2-16 0,1-4 0 0,-5-2-320 0,2 1-128 0,1-7 0 0,-3 1 144 0,-4 3-464 0,-2 0-80 0,-2 1-32 0,-1 1 0 0,-7 0-272 0,-1 4-64 0,-4 0-16 0,-1 2 0 0,-7 3 160 0,-1 1 48 0,-6 0 0 0,-4 5 0 0,-7 4 128 0,4 2 48 0,5 3 0 0,0 1 0 0,-1 5 112 0,-7 6 32 0,-3 8 0 0,0 3 0 0,2 6 128 0,0 1 128 16,0 7-192-16,3 1 192 0,6 0 0 0,4-3 144 15,10 1 16-15,-1-2 0 0,6-39 208 0,6 57 32 16,-6-57 16-16,0 0 0 0,0 0-32 0,0 0-16 16,58 79 0-16,-58-79 0 0,0 0-176 0,0 0-48 15,96 22 0-15,-96-22 0 0,58-9-144 0,-58 9-272 16,62-10 64-16,-34 1 16 15,0-4-672-15,2 2-128 0,-5-6-32 0,3 0 0 16,2-8-720-16,-2-1-160 0,2-2-16 0,-3 2-16 16,-1-4-3296-16,-3 7-656 0,-3-1-128 0,3 5-16 15,-10-4 1888-15,2 4 384 0,0 3 80 0,-6 2 16 0,-5 5 5952 0,2 0 1184 0,-4 5 240 0,1 2 64 16,-3 2 2320-16,-3 0 480 0,1 2 80 0,-2 5 32 16,-2 3-4064-16,1 3-800 0,1 0-160 0,-2 4-48 15,-1 2-320-15,1 1-64 0,1 3-16 0,-5 1 0 16,5 1-320-16,-3-1-80 0,2-1-16 0,1-4 0 15,5-19-352-15,-4 32-80 0,4-21-16 0,-4 0 0 16,4-7-352-16,4 1 0 0,-4 1 0 0,4-2-128 31,-4-4-592-31,5 0-112 0,-1-4-32 0,2-2 0 0,3-3-224 0,3-4-64 0,1-4 0 16,0-2 0-16,4-7 352 0,0 1 64 0,-2 5 16 0,0-3 0 0,0-1 368 16,2-1 80-16,3 1 16 0,-1 0 0 0,-4 3 416 15,0 4 96-15,-2 6 0 0,-7 3 16 0,3 3 560 0,-3 3 96 16,2 2 32-16,-3 5 0 0,-5-5-96 0,0 0-16 15,0 0 0-15,0 0 0 0,34 79-256 0,-34-79-48 16,0 0-16-16,24 77 0 0,-24-77-400 0,0 0-128 16,31 72 0-16,-31-72 0 15,0 0-272-15,0 0-176 0,52 65-16 0,-52-65-16 16,0 0-672-16,0 0-144 0,79 46-32 0,-79-46 0 16,0 0-80-16,70 9-32 0,-70-9 0 0,50-6 0 15,-50 6-2128-15,51-20-416 0,-25 6-96 0,-1-4-16 16,-5 3 1120-16,-1-8 224 0,0 2 32 0,-6 1 16 0,-1-3 2864 0,-3 1 576 15,0 1 112-15,-5-2 32 0,2 5 2384 0,-6 1 496 16,2-2 80-16,-4 0 32 0,2 4-1360 0,-6-4-272 16,2 6-48-16,-1 2-16 0,-3-2-944 0,-1 3-192 0,-1 5-32 0,-1-1-16 15,-2 2-160-15,-2 4-48 0,4 6 0 0,-6 0 0 16,2 5-208-16,0 4-64 0,-6 9 0 0,2 1 0 16,0 9-208-16,1 3-48 0,-1 6-16 0,0-5 0 15,8 1-96-15,-2-3-16 0,3-4 0 0,5-2 0 16,5-30-128-16,-4 53 0 0,4-53 0 0,0 0 128 15,0 0-384-15,0 0-64 0,0 0-32 0,47 62 0 32,-47-62-288-32,37-11-48 0,-12-8-16 0,3-4 0 0,2-5 48 15,4-8 0-15,0-13 0 0,3-1 0 0,-9 6-80 0,3-3-16 0,-3-3 0 16,2-3 0-16,-2 0 96 0,0-7 16 0,2-4 0 0,-2-3 0 16,1-1 32-16,-5 1 16 0,0-5 0 0,-5 8 0 15,-4 4 592-15,-5 13 288 0,-5 11-32 0,-1 4 0 0,-2 6 560 16,-4 9 96-16,2 6 32 0,-6 7 0 15,-3 8 832-15,0 5 160 0,-4 4 48 0,-3 12 0 16,-2 9-1984-16,-1 5-448 0,0 4-64 0,2 1-16 0,-2 3 736 0,1 11 160 16,3 6 16-16,-4 5 16 0,4-5 0 0,5 2 0 15,-3 7 0-15,8-1 0 0,1-5-16 0,4-8 0 16,0-7 0-16,0-52 0 0,13 79-384 0,-13-79 0 16,0 0 0-16,34 75 0 15,-34-75-992-15,0 0-80 0,0 0-16 0,0 0 0 0,0 0 1088 0,82 12 304 16,-59-24 16-16,-4-1 0 15,1-6-1472-15,1-3-304 0,2-1-48 0,-3-9-16 0,3 6 1008 0,-4-2 208 16,1-4 48-16,3 2 0 0,-4 2 256 0,-4 1 0 16,-4 9 0-16,-2 1 0 0,-1 5 352 0,-2 5 80 0,-1 1 16 0,-1 4 0 15,-2 2 192-15,-2 6 32 0,0-2 16 0,0-4 0 16,0 0-16-16,0 0 0 0,-8 64 0 0,8-64 0 16,-9 50-128-16,9-50-32 0,-8 57 0 0,8-57 0 15,-1 54-208-15,1-54-48 0,0 0-16 0,0 58 0 16,0-58-112-16,0 0-128 0,0 0 176 0,0 0-176 15,0 0 0-15,18 70-304 0,-18-70 48 0,0 0 0 32,0 0-528-32,0 0-112 0,0 0 0 0,0 0-16 15,0 0-304-15,0 0-48 0,0 0-16 0,59-2-18528 0</inkml:trace>
  <inkml:trace contextRef="#ctx0" brushRef="#br0" timeOffset="1723.95">23145 464 26719 0,'-9'-4'2368'0,"3"2"-1888"0,2 2-480 0,2 0 0 0,-2 0 2592 0,1 0 416 0,1 2 96 0,-2 2 16 0,0-4-1008 0,-1 4-192 0,-1 2-32 0,2-3-16 0,1 5-1296 0,1-1-256 0,2-7-48 0,0 0-16 0,0 0-576 0,0 0-112 0,0 0-16 0,0 0-16 0,28 77-816 0,-28-77-144 0</inkml:trace>
  <inkml:trace contextRef="#ctx0" brushRef="#br0" timeOffset="1921.1">23207 917 15663 0,'0'0'1392'0,"0"0"-1120"0,0 0-272 0,0 0 0 0,0 0 4224 0,0 0 800 0,-13 41 160 0,13-41 16 0,-15 55-2128 0,15-55-448 0,-15 56-64 0,15-56-32 0,-10 40-1120 0,10-40-208 0,0 0-48 0,-9 41-16 0,9-41-496 0,0 0-80 0,0 0-32 0,0 0 0 0,0 0-400 0,0 0-128 0,0 0 0 0,0 0 0 0,0 0-352 0,0 0-176 0,0 0-48 0,0 0 0 0,0 0-208 0,34-23-48 0,-21-1-16 0,-2-4 0 16,6-4 208-16,4 2 32 0,-6 0 16 0,4 3 0 0,-6 7 336 0,2-1 80 0,4 2 16 0,-4 4 0 16,0 2 496-16,-2 2 112 0,-4 7 0 0,1-2 16 15,-10 6 352-15,0 0 64 0,0 0 16 0,0 0 0 16,0 0-128-16,0 0-32 0,0 0 0 0,45 66 0 16,-45-66-192-16,0 0-32 0,0 0-16 0,9 66 0 15,-9-66-272-15,0 0-48 0,0 0-16 0,6 64 0 16,-6-64-160-16,0 0 0 0,0 0 0 0,0 0 0 15,7 64-240-15,-7-64-80 0,0 0 0 0,0 0-16 16,0 0-432-16,0 0-96 0,0 0-16 0,0 0 0 16,0 0 64-16,0 0 16 0,27 73 0 0,-27-73 0 15,0 0-32-15,0 0 0 0,0 0 0 0,0 0-18096 16</inkml:trace>
  <inkml:trace contextRef="#ctx0" brushRef="#br0" timeOffset="2958.69">23453 949 10127 0,'-2'0'896'0,"-2"-4"-704"0,4 2-192 0,-3 0 0 0,1 2 2640 0,2 0 496 0,-4 0 112 0,4 0 16 0,-4-1-64 0,2 1-16 0,-3 0 0 0,1 0 0 0,-2 0-1744 0,-1 0-352 0,5 1-64 0,-6 1 0 0,3 4-512 0,-1-4-80 0,2 2-32 0,1 1 0 0,1 1-240 0,-4 1-160 0,6-1 192 0,-4 2-192 0,-1-1 192 0,5-1-64 0,-4 1 0 0,-2 3-128 0,3-5 288 0,-3 3-48 0,0-1-16 0,3 1 0 0,-7-1-32 0,5 1 0 0,-5-3 0 0,1 1 0 0,-1 2-192 0,1-1 176 0,0 1-176 0,3-3 160 0,-3-1-160 0,3 0 128 0,2 1-128 0,-1-3 128 0,1 2-128 0,4 0 0 0,-4-4 0 0,2 2 0 0,2 1 0 0,0 3 0 16,0 0 0-16,-4 1 0 0,4 3 0 0,0-1 0 15,0-1 0-15,0 1 0 0,0-9 128 0,0 0 64 16,-3 41 0-16,3-31 0 0,3 1 0 0,-3 2 0 16,0-2 0-16,0 1 0 0,4-1-192 0,-2-5 192 15,2 3-192-15,0-3 192 0,-3 1-192 0,5-3 0 16,2 2 0-16,-3-6 128 0,5 0-128 0,-1 0 0 15,0-6 0-15,6-2 0 0,0-3 0 0,2-2 0 16,-2-2 0-16,4-4 0 0,-2-3 0 0,2-3-176 16,0-1 176-16,-1-2-128 0,1 1-32 0,-4 1 0 15,-2-2 0-15,-1 3 0 0,1 3 0 0,-7 3 0 16,-1 2 0-16,3 4 0 0,-6 0 160 0,1 3-160 16,1 3 160-16,-4-1-160 0,2 7 160 0,-2-3 0 0,0 2 0 0,0 2 0 15,-2 0 144-15,2 2 64 0,0 2 16 0,0-3 0 16,0 7 64-16,-4 1 16 0,4 3 0 0,0-12 0 15,0 0 16-15,0 48 0 0,0-48 0 0,0 0 0 16,10 57 48-16,-10-57 16 0,0 0 0 0,0 0 0 16,19 81-16-16,-19-81 0 0,0 0 0 0,0 0 0 15,0 0-128-15,48 79-32 0,-48-79 0 0,0 0 0 16,0 0-208-16,0 0 0 0,81 50 0 0,-81-50 0 16,0 0-352-16,0 0-64 0,68-3-16 15,-49-3 0-15,-4-3-368 0,3-6-80 0,-3-1-16 0,4 0-12224 16,-4 1-2432-16</inkml:trace>
  <inkml:trace contextRef="#ctx0" brushRef="#br0" timeOffset="4113.75">23932 859 19343 0,'-3'4'1728'15,"1"1"-1392"-15,2-5-336 0,0 2 0 0,0 0 3648 0,0 4 672 0,-4-1 128 0,4-5 32 0,0 0-1728 0,-9 60-352 0,9-60-64 0,-6 66-16 0,6-66-928 0,-8 64-192 0,8-64-48 0,-1 60 0 0,1-60-368 0,-4 49-80 0,4-49 0 0,0 0-16 0,-4 60-480 0,4-60-80 0,0 0-128 0,0 0 176 0,0 0-544 0,8 60-96 0,-7-56-32 0,3 0 0 0,0-4-528 0,-2-4-128 0,5-2 0 0,3-9-16 0,-1 0 288 0,2-3 64 0,3-7 16 0,-5-3 0 0,6 0 400 0,-6-6 80 0,3 0 0 0,-3 0 16 0,4 0 304 0,-7 2 0 0,3 4 0 0,1 4 144 0,-5 5 272 0,-1 8 48 0,2-2 16 0,-3 5 0 0,-3 4 160 0,2 4 48 0,-2 0 0 0,0 2 0 0,0-2-96 0,0 0-16 0,0 0 0 0,0 0 0 0,4 70-176 0,-4-70-32 0,0 0-16 0,4 73 0 0,-4-73-128 0,0 0-32 0,15 64 0 0,-15-64 0 0,0 0-64 0,0 0-128 0,0 0 176 0,0 0-176 0,58 75 0 0,-58-75 0 0,0 0 0 0,0 0 0 0,73 0-320 0,-46-9-32 0,-7-4 0 0,5-2 0 0,-1-1-128 0,3 1-32 0,-3-3 0 0,-3-5 0 16,1 2-64-16,-3-1 0 0,-4 1-16 0,-6 2 0 0,1 4 208 16,-5-2 32-16,-1 2 16 0,-4 4 0 0,0 2 176 15,-4-1 160-15,1 5-208 0,-3-3 80 0,-3 6 272 0,-4 2 64 16,1 0 16-16,-7 6 0 0,1 3 160 0,-3 3 16 16,2 5 16-16,-3 3 0 0,1 5-144 0,2 1-16 15,4-2-16-15,2 1 0 0,2-1 16 0,3-3 16 16,3 1 0-16,5-22 0 0,-6 40 0 0,6-40 0 15,0 0 0-15,0 0 0 0,24 75-80 0,-24-75-32 16,0 0 0-16,0 0 0 0,0 0-160 0,72 34-256 16,-72-34 64-16,43-4 16 15,-17-1-416-15,6-9-96 0,2-1-16 0,4-3 0 16,1-3-272-16,-1-4-64 0,1-1-16 0,-1 0 0 16,-3-8-736-16,3 6-160 0,-6-4-32 0,-2 6 0 15,-7 3 1024-15,-6 8 192 0,-1 0 32 0,-4 2 16 0,-3 2 1920 0,1 3 384 0,-7 2 80 0,-3 6 0 16,-3-3-160-16,-1 3-32 0,-2 3-16 0,0-3 0 15,-3 4-176-15,-4 2-16 0,2-1-16 0,1 3 0 16,1 1-480-16,-4 3-80 0,7-3-32 0,-3 0 0 16,3 1-336-16,2-5-80 0,4-5-16 0,0 0 0 15,0 0-224-15,0 0 0 0,0 0 0 0,0 0 0 16,0 0 0-16,0 0 0 0,32 72 0 0,-32-72 0 16,0 0-304-16,0 0 0 0,0 0 0 0,68 19 0 15,-68-19 48-15,0 0 0 0,0 0 0 0,62 7 0 16,-62-7 64-16,0 0 32 0,0 0 0 0,0 0 0 15,0 0 160-15,64 21-128 0,-64-21 128 0,0 0-128 16,0 0 128-16,0 0 0 0,0 0-144 0,0 0 144 16,0 0 0-16,0 0 0 0,-4 66 0 0,-3-57 128 15,-7 4-128-15,-1 0 192 0,0 2-192 0,2-5 192 0,-2-1-192 16,0 2 0-16,2-1-160 0,-6-3 160 0,8 1-416 0,-2-4 16 16,3-1 0-16,-1-6 0 15,3-3-176-15,7-2-48 0,1-3 0 0,5-11 0 16,5-3-80-16,5-5 0 0,7-4-16 0,5-3 0 15,4-3 208-15,0 3 64 0,-3 5 0 0,-4 5 0 0,1-1 208 0,-1 4 48 16,4-4 16-16,-5 5 0 0,-6 6 624 0,0 4 128 16,-6 2 32-16,-2 3 0 0,1 3 352 0,-5 1 80 15,-1 2 16-15,0 2 0 0,-4 2 16 0,-4 5 0 16,0 1 0-16,-1 3 0 0,-5 0-320 0,1 4-64 16,-1 0-16-16,5 2 0 0,-5-2-304 0,1 0-64 15,3 0-16-15,6-15 0 0,0 0-288 0,-9 44 0 0,9-44 0 16,0 0 0-16,0 0 0 0,0 0-224 0,0 0 32 0,0 0 16 15,56 65-80-15,-56-65-32 0,0 0 0 0,0 0 0 16,68 15 288-16,-68-15-160 0,0 0 160 0,0 0-128 16,64 14 128-16,-64-14 0 0,0 0 0 0,0 0 0 15,0 0 0-15,0 0 128 0,66 26-128 0,-66-26 0 16,0 0 160-16,0 0-32 0,0 0-128 0,0 0 192 16,0 0 48-16,-10 53 0 0,1-40 0 0,0-2 0 15,-6 2-240-15,1 0 0 0,-1 2 128 0,0-3-128 16,-2 1-304-1,-3 0-96-15,-5 6-32 0,-9 3 0 0,1 1-704 0,-5-1-144 0,4-1-16 16,0-2-19920-16</inkml:trace>
  <inkml:trace contextRef="#ctx0" brushRef="#br0" timeOffset="5077.84">26593 455 21183 0,'-13'-15'1888'0,"4"5"-1504"0,-4 5-384 0,5 1 0 0,1 4 2592 0,5 0 448 0,-6 0 96 0,-1 2 0 0,-6 2-448 0,-4 3-112 0,-2 4-16 0,-3 4 0 0,0 8-1504 0,1 1-304 0,2 5-64 0,4 1-16 0,2 3-176 0,0 7-48 0,0 7 0 0,0 9 0 0,2 6-128 0,-2 6-16 0,2 3-16 0,4-1 0 0,3-8-96 0,0-8 0 0,6-54-16 0,0 96 0 0,0-96-176 0,6 94 0 0,-6-94 0 0,9 60 0 0,-9-60 0 0,0 0-176 0,30 98 16 0,-30-98 0 0,0 0-352 0,38 75-64 0,-38-75 0 0,0 0-16 0,0 0-64 0,0 0-16 0,0 0 0 0,0 0 0 15,21 70 192-15,-29-65 32 0,-5 1 16 0,-8 0 0 0,-5 1 240 0,-4-3 32 16,-4 2 16-16,-5-6 0 0,-8 1 144 0,-6-1 0 15,4-1 0-15,2-9 0 0,0 1 160 0,-2-6 64 16,0-4 16-16,2-4 0 0,14 3 32 0,8-1 16 16,5 4 0-16,6-4 0 0,5-1-160 0,9-4-128 15,6-1 144-15,11 1-144 0,3 0 0 0,8 1 0 16,10 1 0-16,5-1 0 0,2 3 0 0,8 1 0 16,3-1 0-16,3 1 0 0,3 0 192 0,1 1 32 15,-1 3 16-15,-5 4 0 0,1-1-112 0,-5 7-128 16,-4 3 176-16,-49 4-176 0,86-6 0 0,-86 6 0 0,0 0 0 0,77 10 0 15,-77-10 0-15,0 0 0 0,0 0 0 0,0 0 0 16,0 0 144-16,0 0 32 0,0 0 0 0,19 73 0 16,-29-60 112-16,1-5 32 0,-4 1 0 0,2 1 0 15,-4-1-192-15,-4 4-128 0,0-3 192 0,-2-1-192 16,4-5-192-16,2 1-160 0,0-3-32 0,0 2 0 31,6-8-320-31,0-1-80 0,-1-5-16 0,5-3 0 16,1-8-672-16,4-1-128 0,4-5-16 0,5-1-16 0,6-2-112 0,6 2-32 15,3-2 0-15,2 4 0 0,1 5 1776 0,1 2 416 0,2-1 48 0,2 6 16 16,2-1 1520-16,0 6 304 0,-34 9 64 0,62-6 16 16,-62 6-1104-16,0 0-240 0,73 23-32 0,-73-23-16 15,0 0-128-15,56 60-32 0,-56-60 0 0,0 0 0 16,34 83-96-16,-34-83-32 0,0 0 0 0,11 75 0 16,-11-75-320-16,0 51-64 0,0-51 0 0,-2 43-16 0,2-43-304 15,0 0 128-15,-5 41-128 0,1-31 0 0,4-5 0 0,-6-3 0 16,6 0 0-16,-3-2-144 15,-3-4-240-15,-1-5-32 0,5-2-16 0,-4-3 0 16,6-4 0-16,0-7 0 0,6-3 0 0,-1-8 0 0,5-5 64 0,3-6 16 16,4 2 0-16,2 3 0 0,-3 9 144 0,9-3 16 15,-1-2 16-15,4 5 0 0,6-1 176 0,0 2 0 16,-6 7 0-16,2 5-128 0,4 1 128 0,0 4-208 16,0 0 80-16,-4 5 128 15,8 3-800-15,-38 7-32 0</inkml:trace>
  <inkml:trace contextRef="#ctx0" brushRef="#br0" timeOffset="6432.62">28074 720 35007 0,'4'-6'3120'0,"2"2"-2496"0,-3 2-496 0,-1 2-128 0,-2 2 1440 0,4 2 272 0,2-2 48 0,-1 2 16 0,-5-4-560 0,0 0-96 0,0 0-32 0,53 80 0 0,-53-80-432 0,19 78-80 0,-19-78-32 0,9 90 0 0,-9-90-352 0,0 82-64 0,-5-46 0 0,1 0-128 0,-2-10 0 0,-3-1 0 0,3-5 0 0,-1 1-192 0,1-8-96 0,0-2-16 0,-1-1 0 0,1-6 0 0,1-4 32 0,-1 0 0 0,2-10 0 0,4 1 0 0,0-10 32 0,0-2 16 0,4-5 0 0,2-8 0 0,3-2 224 0,2-1 0 0,6-6 0 0,-2 3 0 0,-4 6 0 0,8-3 0 0,6-10 144 0,1 2-144 0,-5 13 128 0,3-6-128 0,8 2 0 0,-2 3 0 0,-2 6 0 0,-3 8 0 0,-1 8 0 0,-5 6 0 31,0 1-432-31,-19 4-80 0,0 0 0 0,0 0-16 0,0 0-144 0,0 0-32 0,52 75 0 0,-52-75 0 16,0 54-128-16,0-54-16 0,-9 62-16 0,0-28 0 15,-1 0 672-15,-3-4 192 0,2-3 0 0,1-3 0 16,5-3 448-16,-3-4 176 0,6-2 16 0,-1-4 16 16,3-11-192-16,0 0-32 0,0 0-16 0,0 0 0 0,0 0-64 15,0 0-16-15,0 0 0 0,0 0 0 0,80 47-80 0,-80-47 0 16,36-10-16-16,-13 3 0 0,1-1-240 0,-3-1 0 15,1 0 0-15,-1-1 0 0,1-3 0 0,-1 2 0 16,-2-2-128-16,0-1 128 0,0 1-192 0,-6 0 64 16,-2 0 128-16,-4 4-208 0,-1-1 208 0,0 1 0 15,-6-2 0-15,-4-3 0 0,2 3 0 0,-7 2 0 16,-1-8 0-16,-5 2 0 0,0 3 304 0,2-1-48 16,-6 4-16-16,1 1 0 0,-1 5 48 0,7-3 16 15,-1 4 0-15,2 2 0 0,-2 2-96 0,-2 6-16 16,-4 5 0-16,4 2 0 0,2 7-192 0,2 3 0 15,1-1 0-15,3 4 0 0,7-28 0 0,-2 59 0 16,2-59-160-16,0 0 160 0,20 80-192 0,-20-80 32 0,0 0 16 0,0 0 0 16,76 77-128-16,-76-77-32 0,0 0 0 0,92 29 0 31,-92-29-176-31,90 5-32 0,-90-5-16 0,92-7 0 16,-92 7-80-16,92-15-16 0,-39 5 0 0,-1-1 0 15,5-8-272-15,-8-5-48 0,-2-1-16 0,-6-1 0 0,-5 4 640 0,-6-1 112 0,0-1 16 0,-4 1 16 16,-5 4 944-16,-2-1 176 0,-4-3 32 0,-6 2 16 15,0 6-160-15,-5-2-16 0,-4 2-16 0,-4 0 0 16,1 2 32-16,-7-2 16 0,-1 4 0 0,-4 1 0 16,-4 1-64-16,-3 5-16 0,1 2 0 0,-2 2 0 15,5 6-384-15,1 0-64 0,-2 3-32 0,0 6 0 16,0 8-288-16,4-3 0 0,0 9 128 0,2 1-128 16,0 3 0-16,3 3 0 0,3 4 0 0,7-40 0 0,-8 80 0 15,8-80 0-15,-1 77 0 0,1-77 0 16,0 74 0-16,0-74 208 0,5 75-64 0,-5-75-16 0,6 79 16 0,-6-79 0 15,5 84 0-15,-5-84 0 0,4 85-144 0,-4-85 160 16,-4 70-160-16,4-70 160 0,-7 52 32 0,7-52 0 16,-13 34 0-16,7-19 0 0,-3-6 80 0,-1-3 32 15,1 2 0-15,-4-3 0 0,2-5-176 0,-5 2-128 16,7-2 144-16,-8-2-144 0,2 2-192 0,-4-7-144 16,1-1-32-16,-3-3 0 15,2 0-416-15,4-4-96 0,0-2-16 0,6-8 0 16,-1-5-224-16,5-4-48 0,6 0-16 0,3-7 0 15,7 2-368-15,6-5-80 0,8 1-16 0,3 0 0 16,6 4-1728-16,0-1-336 0,9 2-80 0,-4 5-16 16,5-1 336-16,-1 2 64 0,-6 2 16 0,1 2 0 0,-4 3 2640 0,-4 5 544 0,-2 1 208 0,-2 6-176 15,1-1 4128-15,-10 3 816 0,1 4 160 0,-1-1 48 16,0 4-1232-16,-17 4-240 0,0 0-48 0,42-9-16 16,-42 9-2016-16,0 0-400 0,0 0-64 0,0 0-32 15,0 0-384-15,0 0-80 0,0 0-16 0,0 0 0 16,71 38-256-16,-71-38-48 0,0 0-16 0,0 0 0 15,0 0-128-15,0 0 0 0,36 80 0 0,-36-80 128 16,0 0-128-16,0 0 192 0,9 64-192 0,-9-64 192 16,0 0-32-16,0 0 0 0,0 0 0 0,0 0 0 15,4 62-160-15,-4-58 0 0,2-2 0 0,0-2-176 16,-1-2-720-16,3-2-160 0,2-3-32 16,0-5-18864-16</inkml:trace>
  <inkml:trace contextRef="#ctx0" brushRef="#br0" timeOffset="6799.77">29833 526 26719 0,'-5'0'1184'0,"5"0"240"0,-4 0-1136 0,2 0-288 0,0 0 0 0,2 0 0 0,2 0 2592 0,-2 0 464 0,2 6 80 0,-2-6 32 0,0 0-1952 0,0 0-400 0,0 0-80 0,0 0-16 0,0 0-560 0,58 71-160 0,-58-71 0 0,0 0 0 0,0 0-656 0,0 0-208 0,0 0-32 0,58 72-16 0,-58-72-2032 0,0 0-416 0,0 0-80 0,42 75-16 0,-42-75-1216 0,0 0-256 0,0 0-64 0,24 79 0 0,-24-79 3712 0,0 0 752 0,0 0 144 0,0 0 16 0,-5 62 4368 0,5-62 864 0,0 0 192 0,0 0 16 0,0 0-1408 0,0 0-272 0,0 0-64 0,0 0-16 15,0 0-1792-15,0 0-368 0,0 0-64 16,0 0 0-16,52 60-640 0,-52-60-112 0,0 0-16 0,0 0-16 16,58 7-112-16,-58-7 0 0,0 0-16 0,0 0 0 15,0 0 80-15,72 25 0 0,-72-25 16 0,0 0 0 16,0 0 80-16,0 0 16 0,0 0 0 0,0 0 0 15,53 62 0-15,-53-62 0 0,0 0 0 0,-10 34 0 16,1-23-48-16,-1 2-16 0,-3-4 0 0,2 3 0 16,-6 1-176-16,2-4-128 0,4 1 192 0,-2-1-192 15,-3-3-320-15,3-3-160 16,2 3-32-16,2-6-16 0,-1 0-400 0,1-6-80 0,3-1-16 0,2-2-17856 16</inkml:trace>
  <inkml:trace contextRef="#ctx0" brushRef="#br0" timeOffset="7015.92">30452 541 7359 0,'11'-9'656'0,"-2"3"-528"16,-3 2-128-16,-6 4 0 16,4 0 5024-16,-4 0 976 0,5 0 192 0,8-5 32 0,-1 5-1984 0,-12 0-400 15,0 0-64-15,0 0-32 0,0 0-1968 0,41 77-400 16,-41-77-80-16,0 0-16 0,0 101-336 0,0-101-80 16,-4 98-16-16,4-98 0 0,-3 107-336 0,3-107-64 15,3 100 0-15,-3-100-16 0,6 79-432 0,-6-79 128 16,0 0-128-16,24 77 0 15,-24-77-288-15,0 0-144 0,0 0-16 0,0 0-16 16,0 0-432-16,70 45-96 0,-70-45-16 0,0 0 0 16,39-12-336-16,-29 3-64 0,-1-6 0 0,-3-2-18224 0</inkml:trace>
  <inkml:trace contextRef="#ctx0" brushRef="#br0" timeOffset="7183.41">30459 816 23951 0,'-30'3'1056'0,"11"-3"224"0,4 6-1024 0,0-4-256 0,8 0 0 0,5 0 0 16,-2 1 3296-16,-2 1 608 0,1 2 112 0,-8 3 16 15,3 2-2016-15,5-1-416 0,5-10-64 0,0 0-32 16,0 0-464-16,0 0-80 0,0 0-32 0,71 37 0 16,-71-37-304-16,58 2-64 0,-58-2-16 0,64-5 0 15,-64 5-384-15,72-10-160 0,-72 10 128 0,73-11-128 16,-73 11-624 0,71-13-208-16,-71 13-32 0,68-6-20256 0</inkml:trace>
  <inkml:trace contextRef="#ctx0" brushRef="#br0" timeOffset="7783.28">30908 949 16575 0,'-9'2'736'0,"5"2"160"16,-1-4-720-16,1 0-176 0,4 0 0 0,0 0 0 0,0 0 3424 0,0-4 656 16,4 2 128-16,-3-2 16 0,7 0-1664 0,1-1-352 15,-1-1-64-15,5-3-16 0,0-1-1360 0,2-1-256 16,4 0-64-16,-4 0-16 0,0 1-256 0,4-3-48 16,0-2-128-16,-1 2 192 0,1 0-192 0,-4-1-160 15,4-1 32-15,-4 2 0 16,-6 4-416-16,3-2-80 0,-5 3-16 0,-1 2 0 15,-2-3-192-15,-4 3-32 0,0 1-16 0,-4 1 0 0,-2 4 880 0,-3-4 192 16,-1 2 16-16,-5 1 16 0,-2 1 544 0,1 1 128 16,-3 1 0-16,0 2 16 0,-4 5-304 0,3 1-64 15,-3-1-16-15,3 6 0 0,1 0-160 0,4 4-48 16,-2 0 0-16,6 2 0 0,11-21-48 0,-19 48-16 0,19-48 0 16,0 0 0-16,-13 72-32 0,13-72-16 0,0 0 0 0,13 67 0 15,-13-67-64-15,0 0-16 0,0 0 0 0,0 0 0 16,62 63-128-16,-62-63 0 0,0 0 0 0,62 5 0 15,-62-5 0-15,43-7-320 0,-15-3 48 0,6 1 16 32,-4-6-320-32,2 0-64 0,2-2-16 0,2-4 0 0,5-1-896 15,-2-5-176-15,-5 5-48 0,0-1 0 0,-4 3-1488 16,2-5-320-16,-4 6-48 0,-3 1-16 0,-5 4 2496 0,-3 3 512 0,-5 4 80 16,-3 1 32-16,-9 6 3024 0,0 0 624 0,0 0 112 0,0 0 32 15,0 0-720-15,0 0-144 0,0 0-32 0,0 0 0 16,0 0-1296-16,0 0-272 0,0 79-48 0,0-79-16 15,0 0-112-15,-11 66-32 0,11-66 0 0,0 0 0 16,-10 71-80-16,10-71-32 0,0 0 0 0,-4 58 0 0,4-58-80 0,0 0-16 16,0 0 0-16,0 0 0 0,0 0-176 0,0 0-32 15,0 0-16-15,0 0 0 0,0 0-32 0,0 0-128 16,0 0 192-16,0 0-64 0,-3-5-128 0,10-14 0 16,-1-2 0-16,0 1-176 0,3-1-144 0,0-5-48 15,4-3 0-15,-1-4 0 16,1 8-48-16,-2-1-16 0,4-1 0 0,2 3 0 0,-6 5 112 0,3 2 0 15,1 0 16-15,-2 2 0 0,2 2 176 0,-4 4 128 16,2 3-192-16,-3 2 192 0,-10 4-256 0,0 0 64 16,0 0 16-16,0 0 0 15,62 14-336-15,-62-14-80 0,0 0-16 0,0 0 0 16,0 0-768-16,77 26-160 0</inkml:trace>
  <inkml:trace contextRef="#ctx0" brushRef="#br0" timeOffset="8067.48">32241 658 24879 0,'15'-19'1088'0,"-8"11"256"0,-7 5-1088 0,0-1-256 0,0 4 0 0,0 0 0 0,-3-2 3408 0,-3 2 624 0,-7-2 128 0,0 4 32 0,-4 0-2016 0,-2 3-416 0,4 3-80 0,-4 1-16 0,2 3-512 0,0 1-96 0,0 6-32 0,0-2 0 0,17-17-448 0,-24 43-80 16,24-43-32-16,-17 50 0 0,17-50-208 0,0 0-64 0,0 72 0 0,0-72 0 0,0 0-192 0,0 0 144 0,41 83-144 0,-41-83 128 0,0 0-128 0,0 0 0 0,77 48 0 0,-77-48 0 0,0 0-336 0,64 25 48 0,-64-25 16 0,0 0 0 0,66 24-144 0,-66-24-32 0,0 0 0 0,0 0 0 0,55 32 48 0,-55-32 0 0,0 0 0 0,0 0 0 0,0 0 400 0,0 0 144 16,0 0 0-16,0 0 0 0,3 64 112 0,-16-51 32 15,-2-3 0-15,-6 3 0 0,-1 2-288 0,-8-4 0 16,-8 6 0-16,-5-2 0 16,-10 4-608-16,-5 0-176 0,0 1-48 0,-12 5-20368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a:t>
            </a:fld>
            <a:endParaRPr lang="en-US"/>
          </a:p>
        </p:txBody>
      </p:sp>
    </p:spTree>
    <p:extLst>
      <p:ext uri="{BB962C8B-B14F-4D97-AF65-F5344CB8AC3E}">
        <p14:creationId xmlns:p14="http://schemas.microsoft.com/office/powerpoint/2010/main" val="92695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15</a:t>
            </a:fld>
            <a:endParaRPr lang="en-US"/>
          </a:p>
        </p:txBody>
      </p:sp>
    </p:spTree>
    <p:extLst>
      <p:ext uri="{BB962C8B-B14F-4D97-AF65-F5344CB8AC3E}">
        <p14:creationId xmlns:p14="http://schemas.microsoft.com/office/powerpoint/2010/main" val="6545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23</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34</a:t>
            </a:fld>
            <a:endParaRPr lang="en-US"/>
          </a:p>
        </p:txBody>
      </p:sp>
    </p:spTree>
    <p:extLst>
      <p:ext uri="{BB962C8B-B14F-4D97-AF65-F5344CB8AC3E}">
        <p14:creationId xmlns:p14="http://schemas.microsoft.com/office/powerpoint/2010/main" val="239435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38</a:t>
            </a:fld>
            <a:endParaRPr lang="en-US"/>
          </a:p>
        </p:txBody>
      </p:sp>
    </p:spTree>
    <p:extLst>
      <p:ext uri="{BB962C8B-B14F-4D97-AF65-F5344CB8AC3E}">
        <p14:creationId xmlns:p14="http://schemas.microsoft.com/office/powerpoint/2010/main" val="357805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59</a:t>
            </a:fld>
            <a:endParaRPr lang="en-US" altLang="x-none"/>
          </a:p>
        </p:txBody>
      </p:sp>
    </p:spTree>
    <p:extLst>
      <p:ext uri="{BB962C8B-B14F-4D97-AF65-F5344CB8AC3E}">
        <p14:creationId xmlns:p14="http://schemas.microsoft.com/office/powerpoint/2010/main" val="955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92</a:t>
            </a:fld>
            <a:endParaRPr lang="en-US"/>
          </a:p>
        </p:txBody>
      </p:sp>
    </p:spTree>
    <p:extLst>
      <p:ext uri="{BB962C8B-B14F-4D97-AF65-F5344CB8AC3E}">
        <p14:creationId xmlns:p14="http://schemas.microsoft.com/office/powerpoint/2010/main" val="218586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F38EB-83A5-3247-1ABC-B22F8C663B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909218"/>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Tree>
    <p:extLst>
      <p:ext uri="{BB962C8B-B14F-4D97-AF65-F5344CB8AC3E}">
        <p14:creationId xmlns:p14="http://schemas.microsoft.com/office/powerpoint/2010/main" val="4028066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12192000" cy="6858000"/>
          </a:xfrm>
        </p:spPr>
        <p:txBody>
          <a:bodyPr/>
          <a:lstStyle>
            <a:lvl1pPr marL="0" indent="0" algn="ctr">
              <a:buNone/>
              <a:defRPr sz="1867"/>
            </a:lvl1pPr>
          </a:lstStyle>
          <a:p>
            <a:r>
              <a:rPr lang="en-US" dirty="0"/>
              <a:t>Drag picture to placeholder or click icon to add</a:t>
            </a:r>
          </a:p>
        </p:txBody>
      </p:sp>
      <p:sp>
        <p:nvSpPr>
          <p:cNvPr id="8" name="Text Placeholder 9"/>
          <p:cNvSpPr>
            <a:spLocks noGrp="1"/>
          </p:cNvSpPr>
          <p:nvPr>
            <p:ph type="body" sz="quarter" idx="10" hasCustomPrompt="1"/>
          </p:nvPr>
        </p:nvSpPr>
        <p:spPr bwMode="gray">
          <a:xfrm>
            <a:off x="0" y="3035047"/>
            <a:ext cx="12192000" cy="787908"/>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67"/>
              </a:spcBef>
              <a:spcAft>
                <a:spcPts val="267"/>
              </a:spcAft>
              <a:buFont typeface="Arial" panose="020B0604020202020204" pitchFamily="34" charset="0"/>
              <a:buChar char="​"/>
              <a:tabLst/>
              <a:defRPr sz="3200" b="1">
                <a:solidFill>
                  <a:schemeClr val="bg1"/>
                </a:solidFill>
              </a:defRPr>
            </a:lvl1pPr>
            <a:lvl2pPr marL="0" indent="0" algn="ctr">
              <a:lnSpc>
                <a:spcPct val="85000"/>
              </a:lnSpc>
              <a:spcBef>
                <a:spcPts val="0"/>
              </a:spcBef>
              <a:spcAft>
                <a:spcPts val="267"/>
              </a:spcAft>
              <a:buFont typeface="Arial" panose="020B0604020202020204" pitchFamily="34" charset="0"/>
              <a:buChar char="​"/>
              <a:defRPr sz="2400" b="1">
                <a:solidFill>
                  <a:schemeClr val="bg1"/>
                </a:solidFill>
              </a:defRPr>
            </a:lvl2pPr>
            <a:lvl3pPr marL="0" indent="0" algn="ctr">
              <a:lnSpc>
                <a:spcPct val="85000"/>
              </a:lnSpc>
              <a:spcBef>
                <a:spcPts val="800"/>
              </a:spcBef>
              <a:spcAft>
                <a:spcPts val="267"/>
              </a:spcAft>
              <a:buFont typeface="Arial" panose="020B0604020202020204" pitchFamily="34" charset="0"/>
              <a:buChar char="​"/>
              <a:defRPr sz="1867" b="1">
                <a:solidFill>
                  <a:schemeClr val="bg1"/>
                </a:solidFill>
              </a:defRPr>
            </a:lvl3pPr>
            <a:lvl4pPr marL="0" indent="0" algn="ctr">
              <a:lnSpc>
                <a:spcPct val="85000"/>
              </a:lnSpc>
              <a:spcBef>
                <a:spcPts val="267"/>
              </a:spcBef>
              <a:spcAft>
                <a:spcPts val="267"/>
              </a:spcAft>
              <a:buFont typeface="Arial" panose="020B0604020202020204" pitchFamily="34" charset="0"/>
              <a:buChar char="​"/>
              <a:defRPr sz="1867" b="0">
                <a:solidFill>
                  <a:schemeClr val="bg1"/>
                </a:solidFill>
              </a:defRPr>
            </a:lvl4pPr>
            <a:lvl5pPr marL="0" indent="0" algn="ctr">
              <a:lnSpc>
                <a:spcPct val="85000"/>
              </a:lnSpc>
              <a:spcBef>
                <a:spcPts val="267"/>
              </a:spcBef>
              <a:spcAft>
                <a:spcPts val="267"/>
              </a:spcAft>
              <a:buFont typeface="Arial" panose="020B0604020202020204" pitchFamily="34" charset="0"/>
              <a:buChar char="​"/>
              <a:defRPr sz="1867" b="0">
                <a:solidFill>
                  <a:schemeClr val="bg1"/>
                </a:solidFill>
              </a:defRPr>
            </a:lvl5pPr>
            <a:lvl6pPr marL="0" indent="0" algn="ctr">
              <a:lnSpc>
                <a:spcPct val="85000"/>
              </a:lnSpc>
              <a:spcBef>
                <a:spcPts val="267"/>
              </a:spcBef>
              <a:spcAft>
                <a:spcPts val="267"/>
              </a:spcAft>
              <a:buFont typeface="Arial" panose="020B0604020202020204" pitchFamily="34" charset="0"/>
              <a:buChar char="​"/>
              <a:defRPr sz="1867" b="0">
                <a:solidFill>
                  <a:schemeClr val="bg1"/>
                </a:solidFill>
              </a:defRPr>
            </a:lvl6pPr>
            <a:lvl7pPr marL="0" indent="0" algn="ctr">
              <a:lnSpc>
                <a:spcPct val="85000"/>
              </a:lnSpc>
              <a:spcBef>
                <a:spcPts val="267"/>
              </a:spcBef>
              <a:spcAft>
                <a:spcPts val="267"/>
              </a:spcAft>
              <a:buFont typeface="Arial" panose="020B0604020202020204" pitchFamily="34" charset="0"/>
              <a:buChar char="​"/>
              <a:defRPr sz="1867" b="0">
                <a:solidFill>
                  <a:schemeClr val="bg1"/>
                </a:solidFill>
              </a:defRPr>
            </a:lvl7pPr>
            <a:lvl8pPr marL="0" indent="0" algn="ctr">
              <a:lnSpc>
                <a:spcPct val="85000"/>
              </a:lnSpc>
              <a:spcBef>
                <a:spcPts val="267"/>
              </a:spcBef>
              <a:spcAft>
                <a:spcPts val="267"/>
              </a:spcAft>
              <a:buFont typeface="Arial" panose="020B0604020202020204" pitchFamily="34" charset="0"/>
              <a:buChar char="​"/>
              <a:defRPr sz="1867" b="0">
                <a:solidFill>
                  <a:schemeClr val="bg1"/>
                </a:solidFill>
              </a:defRPr>
            </a:lvl8pPr>
            <a:lvl9pPr marL="0" indent="0" algn="ctr">
              <a:lnSpc>
                <a:spcPct val="85000"/>
              </a:lnSpc>
              <a:spcBef>
                <a:spcPts val="267"/>
              </a:spcBef>
              <a:spcAft>
                <a:spcPts val="267"/>
              </a:spcAft>
              <a:buFont typeface="Arial" panose="020B0604020202020204" pitchFamily="34" charset="0"/>
              <a:buChar char="​"/>
              <a:defRPr sz="1867" b="0">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41843618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277726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solidFill>
                  <a:schemeClr val="accent2"/>
                </a:solidFill>
              </a:defRPr>
            </a:lvl1pPr>
          </a:lstStyle>
          <a:p>
            <a:r>
              <a:rPr lang="en-US" dirty="0"/>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20094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76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1383322"/>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1383323"/>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91311" y="130704"/>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0428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4" r:id="rId4"/>
    <p:sldLayoutId id="2147483794" r:id="rId5"/>
    <p:sldLayoutId id="2147483773" r:id="rId6"/>
    <p:sldLayoutId id="2147483795" r:id="rId7"/>
    <p:sldLayoutId id="2147483796" r:id="rId8"/>
    <p:sldLayoutId id="2147483778" r:id="rId9"/>
    <p:sldLayoutId id="2147483779" r:id="rId10"/>
    <p:sldLayoutId id="2147483790" r:id="rId11"/>
    <p:sldLayoutId id="2147483793" r:id="rId12"/>
    <p:sldLayoutId id="2147483797" r:id="rId13"/>
    <p:sldLayoutId id="2147483798" r:id="rId14"/>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6" Type="http://schemas.openxmlformats.org/officeDocument/2006/relationships/tags" Target="../tags/tag28.xml"/><Relationship Id="rId21" Type="http://schemas.openxmlformats.org/officeDocument/2006/relationships/tags" Target="../tags/tag23.xml"/><Relationship Id="rId42" Type="http://schemas.openxmlformats.org/officeDocument/2006/relationships/tags" Target="../tags/tag44.xml"/><Relationship Id="rId47" Type="http://schemas.openxmlformats.org/officeDocument/2006/relationships/tags" Target="../tags/tag49.xml"/><Relationship Id="rId63" Type="http://schemas.openxmlformats.org/officeDocument/2006/relationships/tags" Target="../tags/tag65.xml"/><Relationship Id="rId68" Type="http://schemas.openxmlformats.org/officeDocument/2006/relationships/tags" Target="../tags/tag70.xml"/><Relationship Id="rId7" Type="http://schemas.openxmlformats.org/officeDocument/2006/relationships/tags" Target="../tags/tag9.xml"/><Relationship Id="rId71" Type="http://schemas.openxmlformats.org/officeDocument/2006/relationships/customXml" Target="../ink/ink4.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66" Type="http://schemas.openxmlformats.org/officeDocument/2006/relationships/tags" Target="../tags/tag68.xml"/><Relationship Id="rId5" Type="http://schemas.openxmlformats.org/officeDocument/2006/relationships/tags" Target="../tags/tag7.xml"/><Relationship Id="rId61" Type="http://schemas.openxmlformats.org/officeDocument/2006/relationships/tags" Target="../tags/tag63.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64" Type="http://schemas.openxmlformats.org/officeDocument/2006/relationships/tags" Target="../tags/tag66.xml"/><Relationship Id="rId69" Type="http://schemas.openxmlformats.org/officeDocument/2006/relationships/tags" Target="../tags/tag71.xml"/><Relationship Id="rId8" Type="http://schemas.openxmlformats.org/officeDocument/2006/relationships/tags" Target="../tags/tag10.xml"/><Relationship Id="rId51" Type="http://schemas.openxmlformats.org/officeDocument/2006/relationships/tags" Target="../tags/tag53.xml"/><Relationship Id="rId72" Type="http://schemas.openxmlformats.org/officeDocument/2006/relationships/image" Target="../media/image6.png"/><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67" Type="http://schemas.openxmlformats.org/officeDocument/2006/relationships/tags" Target="../tags/tag69.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70"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65" Type="http://schemas.openxmlformats.org/officeDocument/2006/relationships/tags" Target="../tags/tag67.xml"/><Relationship Id="rId4" Type="http://schemas.openxmlformats.org/officeDocument/2006/relationships/tags" Target="../tags/tag6.xml"/><Relationship Id="rId9" Type="http://schemas.openxmlformats.org/officeDocument/2006/relationships/tags" Target="../tags/tag11.xml"/><Relationship Id="rId13" Type="http://schemas.openxmlformats.org/officeDocument/2006/relationships/tags" Target="../tags/tag15.xml"/><Relationship Id="rId18" Type="http://schemas.openxmlformats.org/officeDocument/2006/relationships/tags" Target="../tags/tag20.xml"/><Relationship Id="rId39" Type="http://schemas.openxmlformats.org/officeDocument/2006/relationships/tags" Target="../tags/tag41.xml"/><Relationship Id="rId34" Type="http://schemas.openxmlformats.org/officeDocument/2006/relationships/tags" Target="../tags/tag36.xml"/><Relationship Id="rId50" Type="http://schemas.openxmlformats.org/officeDocument/2006/relationships/tags" Target="../tags/tag52.xml"/><Relationship Id="rId55" Type="http://schemas.openxmlformats.org/officeDocument/2006/relationships/tags" Target="../tags/tag5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slideLayout" Target="../slideLayouts/slideLayout7.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tags" Target="../tags/tag100.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tags" Target="../tags/tag103.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tags" Target="../tags/tag99.xml"/><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tags" Target="../tags/tag10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tags" Target="../tags/tag98.xml"/><Relationship Id="rId30" Type="http://schemas.openxmlformats.org/officeDocument/2006/relationships/tags" Target="../tags/tag101.xml"/><Relationship Id="rId8" Type="http://schemas.openxmlformats.org/officeDocument/2006/relationships/tags" Target="../tags/tag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4"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8E025F6-E6BF-0E4A-A4D3-1166BBF5190C}"/>
              </a:ext>
            </a:extLst>
          </p:cNvPr>
          <p:cNvSpPr txBox="1">
            <a:spLocks/>
          </p:cNvSpPr>
          <p:nvPr/>
        </p:nvSpPr>
        <p:spPr>
          <a:xfrm>
            <a:off x="4367983" y="106104"/>
            <a:ext cx="3065293" cy="529901"/>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6" name="Text Placeholder 3">
            <a:extLst>
              <a:ext uri="{FF2B5EF4-FFF2-40B4-BE49-F238E27FC236}">
                <a16:creationId xmlns:a16="http://schemas.microsoft.com/office/drawing/2014/main" id="{5E174D66-3123-D045-B072-4840BB2339BA}"/>
              </a:ext>
            </a:extLst>
          </p:cNvPr>
          <p:cNvSpPr txBox="1">
            <a:spLocks/>
          </p:cNvSpPr>
          <p:nvPr/>
        </p:nvSpPr>
        <p:spPr>
          <a:xfrm>
            <a:off x="132080" y="6312861"/>
            <a:ext cx="5277318"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Cao Slides – Credit Keith Muller </a:t>
            </a:r>
          </a:p>
        </p:txBody>
      </p:sp>
      <p:sp>
        <p:nvSpPr>
          <p:cNvPr id="7" name="Text Placeholder 3">
            <a:extLst>
              <a:ext uri="{FF2B5EF4-FFF2-40B4-BE49-F238E27FC236}">
                <a16:creationId xmlns:a16="http://schemas.microsoft.com/office/drawing/2014/main" id="{BE1A69CC-8F22-AB43-93CF-012DCF287252}"/>
              </a:ext>
            </a:extLst>
          </p:cNvPr>
          <p:cNvSpPr txBox="1">
            <a:spLocks/>
          </p:cNvSpPr>
          <p:nvPr/>
        </p:nvSpPr>
        <p:spPr>
          <a:xfrm>
            <a:off x="2209624" y="831304"/>
            <a:ext cx="738201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9" name="Text Placeholder 3">
            <a:extLst>
              <a:ext uri="{FF2B5EF4-FFF2-40B4-BE49-F238E27FC236}">
                <a16:creationId xmlns:a16="http://schemas.microsoft.com/office/drawing/2014/main" id="{F3B7A0EB-E952-534D-AB9C-66F390770BCB}"/>
              </a:ext>
            </a:extLst>
          </p:cNvPr>
          <p:cNvSpPr txBox="1">
            <a:spLocks/>
          </p:cNvSpPr>
          <p:nvPr/>
        </p:nvSpPr>
        <p:spPr>
          <a:xfrm>
            <a:off x="47766" y="106104"/>
            <a:ext cx="1781034" cy="283363"/>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dirty="0">
                <a:solidFill>
                  <a:schemeClr val="bg1"/>
                </a:solidFill>
              </a:rPr>
              <a:t>Version 2.00</a:t>
            </a:r>
          </a:p>
        </p:txBody>
      </p:sp>
      <p:sp>
        <p:nvSpPr>
          <p:cNvPr id="13" name="Text Placeholder 3">
            <a:extLst>
              <a:ext uri="{FF2B5EF4-FFF2-40B4-BE49-F238E27FC236}">
                <a16:creationId xmlns:a16="http://schemas.microsoft.com/office/drawing/2014/main" id="{DE8581D4-3240-B84B-B927-EFFED5BE8CCD}"/>
              </a:ext>
            </a:extLst>
          </p:cNvPr>
          <p:cNvSpPr txBox="1">
            <a:spLocks/>
          </p:cNvSpPr>
          <p:nvPr/>
        </p:nvSpPr>
        <p:spPr>
          <a:xfrm>
            <a:off x="3832850" y="1427672"/>
            <a:ext cx="4135559"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Arm32 Assembly – Part 3</a:t>
            </a:r>
          </a:p>
        </p:txBody>
      </p:sp>
      <p:sp>
        <p:nvSpPr>
          <p:cNvPr id="2" name="Text Placeholder 3">
            <a:extLst>
              <a:ext uri="{FF2B5EF4-FFF2-40B4-BE49-F238E27FC236}">
                <a16:creationId xmlns:a16="http://schemas.microsoft.com/office/drawing/2014/main" id="{58407712-9B1B-0D05-BFE2-38A72245A1D1}"/>
              </a:ext>
            </a:extLst>
          </p:cNvPr>
          <p:cNvSpPr txBox="1">
            <a:spLocks/>
          </p:cNvSpPr>
          <p:nvPr/>
        </p:nvSpPr>
        <p:spPr>
          <a:xfrm>
            <a:off x="9038202" y="6408357"/>
            <a:ext cx="3112566"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Colossus </a:t>
            </a:r>
            <a:r>
              <a:rPr lang="en-US" sz="2400" dirty="0" err="1">
                <a:solidFill>
                  <a:schemeClr val="bg1"/>
                </a:solidFill>
              </a:rPr>
              <a:t>MkII</a:t>
            </a:r>
            <a:r>
              <a:rPr lang="en-US" sz="2400" dirty="0">
                <a:solidFill>
                  <a:schemeClr val="bg1"/>
                </a:solidFill>
              </a:rPr>
              <a:t> - 1944</a:t>
            </a:r>
          </a:p>
        </p:txBody>
      </p:sp>
    </p:spTree>
    <p:extLst>
      <p:ext uri="{BB962C8B-B14F-4D97-AF65-F5344CB8AC3E}">
        <p14:creationId xmlns:p14="http://schemas.microsoft.com/office/powerpoint/2010/main" val="154179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165113" y="35661"/>
            <a:ext cx="11469734" cy="450287"/>
          </a:xfrm>
        </p:spPr>
        <p:txBody>
          <a:bodyPr/>
          <a:lstStyle/>
          <a:p>
            <a:r>
              <a:rPr lang="en-US" dirty="0"/>
              <a:t>ARM Assembly Source File: Header and Footer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506476" y="3656645"/>
            <a:ext cx="11287690" cy="3201355"/>
          </a:xfrm>
          <a:solidFill>
            <a:schemeClr val="accent4">
              <a:lumMod val="20000"/>
              <a:lumOff val="80000"/>
            </a:schemeClr>
          </a:solidFill>
          <a:ln>
            <a:solidFill>
              <a:srgbClr val="0070C0"/>
            </a:solidFill>
          </a:ln>
        </p:spPr>
        <p:txBody>
          <a:bodyPr/>
          <a:lstStyle/>
          <a:p>
            <a:pPr marL="0" indent="0">
              <a:lnSpc>
                <a:spcPct val="100000"/>
              </a:lnSpc>
              <a:buNone/>
            </a:pPr>
            <a:r>
              <a:rPr lang="en-US" sz="2400" b="1" dirty="0">
                <a:solidFill>
                  <a:srgbClr val="7030A0"/>
                </a:solidFill>
                <a:latin typeface="Courier New" panose="02070309020205020404" pitchFamily="49" charset="0"/>
                <a:cs typeface="Courier New" panose="02070309020205020404" pitchFamily="49" charset="0"/>
              </a:rPr>
              <a:t>.</a:t>
            </a:r>
            <a:r>
              <a:rPr lang="en-US" sz="2000" b="1" dirty="0">
                <a:solidFill>
                  <a:srgbClr val="7030A0"/>
                </a:solidFill>
                <a:latin typeface="Courier New" panose="02070309020205020404" pitchFamily="49" charset="0"/>
                <a:cs typeface="Courier New" panose="02070309020205020404" pitchFamily="49" charset="0"/>
              </a:rPr>
              <a:t>syntax </a:t>
            </a:r>
            <a:r>
              <a:rPr lang="en-US" sz="2000" b="1" dirty="0">
                <a:solidFill>
                  <a:srgbClr val="F3753F"/>
                </a:solidFill>
                <a:latin typeface="Courier New" panose="02070309020205020404" pitchFamily="49" charset="0"/>
                <a:cs typeface="Courier New" panose="02070309020205020404" pitchFamily="49" charset="0"/>
              </a:rPr>
              <a:t>unified</a:t>
            </a:r>
            <a:r>
              <a:rPr lang="en-US" sz="2000" b="1" dirty="0">
                <a:solidFill>
                  <a:srgbClr val="7030A0"/>
                </a:solidFill>
                <a:latin typeface="Courier New" panose="02070309020205020404" pitchFamily="49" charset="0"/>
                <a:cs typeface="Courier New" panose="02070309020205020404" pitchFamily="49" charset="0"/>
              </a:rPr>
              <a:t> </a:t>
            </a:r>
          </a:p>
          <a:p>
            <a:pPr lvl="1"/>
            <a:r>
              <a:rPr lang="en-US" sz="2000" dirty="0"/>
              <a:t>use the standard ARM assembly language syntax called </a:t>
            </a:r>
            <a:r>
              <a:rPr lang="en-US" sz="2000" b="1" i="1" dirty="0">
                <a:solidFill>
                  <a:schemeClr val="accent5"/>
                </a:solidFill>
              </a:rPr>
              <a:t>Unified Assembler Language</a:t>
            </a:r>
            <a:r>
              <a:rPr lang="en-US" sz="2000" dirty="0">
                <a:solidFill>
                  <a:schemeClr val="accent5"/>
                </a:solidFill>
              </a:rPr>
              <a:t> (</a:t>
            </a:r>
            <a:r>
              <a:rPr lang="en-US" sz="2000" b="1" i="1" dirty="0">
                <a:solidFill>
                  <a:schemeClr val="accent5"/>
                </a:solidFill>
              </a:rPr>
              <a:t>UAL)</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.section .note.GNU-stack,"",%</a:t>
            </a:r>
            <a:r>
              <a:rPr lang="en-US" sz="2000" b="1" dirty="0" err="1">
                <a:solidFill>
                  <a:srgbClr val="7030A0"/>
                </a:solidFill>
                <a:latin typeface="Courier New" panose="02070309020205020404" pitchFamily="49" charset="0"/>
                <a:cs typeface="Courier New" panose="02070309020205020404" pitchFamily="49" charset="0"/>
              </a:rPr>
              <a:t>progbits</a:t>
            </a:r>
            <a:endParaRPr lang="en-US" sz="2000" b="1" dirty="0">
              <a:solidFill>
                <a:srgbClr val="7030A0"/>
              </a:solidFill>
              <a:latin typeface="Courier New" panose="02070309020205020404" pitchFamily="49" charset="0"/>
              <a:cs typeface="Courier New" panose="02070309020205020404" pitchFamily="49" charset="0"/>
            </a:endParaRPr>
          </a:p>
          <a:p>
            <a:pPr lvl="1"/>
            <a:r>
              <a:rPr lang="en-US" sz="2000" dirty="0"/>
              <a:t>tells the linker to </a:t>
            </a:r>
            <a:r>
              <a:rPr lang="en-US" sz="2000" b="1" dirty="0">
                <a:solidFill>
                  <a:srgbClr val="FF0000"/>
                </a:solidFill>
              </a:rPr>
              <a:t>make the stack and all data segments not-executable </a:t>
            </a:r>
            <a:r>
              <a:rPr lang="en-US" sz="2000" dirty="0"/>
              <a:t>(no instructions in those sections) – security measure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.end</a:t>
            </a:r>
          </a:p>
          <a:p>
            <a:pPr lvl="1"/>
            <a:r>
              <a:rPr lang="en-US" sz="2000" dirty="0"/>
              <a:t>at the end of the source file, everything written after the </a:t>
            </a:r>
            <a:r>
              <a:rPr lang="en-US" sz="2000" dirty="0">
                <a:solidFill>
                  <a:srgbClr val="7030A0"/>
                </a:solidFill>
              </a:rPr>
              <a:t>.end </a:t>
            </a:r>
            <a:r>
              <a:rPr lang="en-US" sz="2000" dirty="0"/>
              <a:t>is ignored</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66535" y="439353"/>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01379" y="729179"/>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57153" y="445582"/>
            <a:ext cx="2148575" cy="830997"/>
          </a:xfrm>
          <a:prstGeom prst="rect">
            <a:avLst/>
          </a:prstGeom>
          <a:noFill/>
          <a:ln w="28575">
            <a:solidFill>
              <a:schemeClr val="accent1"/>
            </a:solidFill>
          </a:ln>
        </p:spPr>
        <p:txBody>
          <a:bodyPr wrap="square" rtlCol="0">
            <a:spAutoFit/>
          </a:bodyPr>
          <a:lstStyle/>
          <a:p>
            <a:pPr algn="ctr"/>
            <a:r>
              <a:rPr lang="en-US" sz="1600" b="1" dirty="0">
                <a:solidFill>
                  <a:schemeClr val="accent1"/>
                </a:solidFill>
              </a:rPr>
              <a:t>File Header</a:t>
            </a:r>
            <a:r>
              <a:rPr lang="en-US" sz="1600" dirty="0"/>
              <a:t> </a:t>
            </a:r>
          </a:p>
          <a:p>
            <a:pPr algn="ctr"/>
            <a:r>
              <a:rPr lang="en-US" sz="1600" dirty="0"/>
              <a:t>At the top of every ARM source file</a:t>
            </a:r>
          </a:p>
        </p:txBody>
      </p:sp>
      <p:sp>
        <p:nvSpPr>
          <p:cNvPr id="13" name="Rounded Rectangle 12">
            <a:extLst>
              <a:ext uri="{FF2B5EF4-FFF2-40B4-BE49-F238E27FC236}">
                <a16:creationId xmlns:a16="http://schemas.microsoft.com/office/drawing/2014/main" id="{970B258B-BD7C-A645-966C-0D7571289C94}"/>
              </a:ext>
            </a:extLst>
          </p:cNvPr>
          <p:cNvSpPr/>
          <p:nvPr/>
        </p:nvSpPr>
        <p:spPr bwMode="auto">
          <a:xfrm>
            <a:off x="3443291" y="2373110"/>
            <a:ext cx="8242233"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rgbClr val="7030A0"/>
                </a:solidFill>
                <a:latin typeface="Courier New" panose="02070309020205020404" pitchFamily="49" charset="0"/>
                <a:cs typeface="Courier New" panose="02070309020205020404" pitchFamily="49" charset="0"/>
              </a:rPr>
              <a:t>.section .note.GNU-stack,"",%</a:t>
            </a:r>
            <a:r>
              <a:rPr lang="en-US" sz="1600" b="1" dirty="0" err="1">
                <a:solidFill>
                  <a:srgbClr val="7030A0"/>
                </a:solidFill>
                <a:latin typeface="Courier New" panose="02070309020205020404" pitchFamily="49" charset="0"/>
                <a:cs typeface="Courier New" panose="02070309020205020404" pitchFamily="49" charset="0"/>
              </a:rPr>
              <a:t>progbits</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set stack/data non-exec</a:t>
            </a:r>
            <a:endParaRPr lang="en-US" sz="1600" b="1" dirty="0">
              <a:solidFill>
                <a:schemeClr val="accent1"/>
              </a:solidFill>
              <a:latin typeface="Courier New" panose="02070309020205020404" pitchFamily="49" charset="0"/>
              <a:cs typeface="Courier New" panose="02070309020205020404" pitchFamily="49" charset="0"/>
            </a:endParaRPr>
          </a:p>
          <a:p>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rgbClr val="7030A0"/>
                </a:solidFill>
                <a:latin typeface="Courier New" panose="02070309020205020404" pitchFamily="49" charset="0"/>
                <a:cs typeface="Courier New" panose="02070309020205020404" pitchFamily="49" charset="0"/>
              </a:rPr>
              <a:t>end</a:t>
            </a:r>
          </a:p>
          <a:p>
            <a:r>
              <a:rPr lang="en-US" sz="1600" b="1" dirty="0">
                <a:solidFill>
                  <a:schemeClr val="accent1"/>
                </a:solidFill>
                <a:latin typeface="Courier New" panose="02070309020205020404" pitchFamily="49" charset="0"/>
                <a:cs typeface="Courier New" panose="02070309020205020404" pitchFamily="49" charset="0"/>
              </a:rPr>
              <a:t>       // everything past the .end is ignored!</a:t>
            </a:r>
          </a:p>
          <a:p>
            <a:r>
              <a:rPr lang="en-US" sz="1600" b="1" dirty="0">
                <a:solidFill>
                  <a:schemeClr val="accent1"/>
                </a:solidFill>
                <a:latin typeface="Courier New" panose="02070309020205020404" pitchFamily="49" charset="0"/>
                <a:cs typeface="Courier New" panose="02070309020205020404" pitchFamily="49" charset="0"/>
              </a:rPr>
              <a:t>       // Debugging notes </a:t>
            </a:r>
            <a:r>
              <a:rPr lang="en-US" sz="1600" b="1" dirty="0" err="1">
                <a:solidFill>
                  <a:schemeClr val="accent1"/>
                </a:solidFill>
                <a:latin typeface="Courier New" panose="02070309020205020404" pitchFamily="49" charset="0"/>
                <a:cs typeface="Courier New" panose="02070309020205020404" pitchFamily="49" charset="0"/>
              </a:rPr>
              <a:t>etc</a:t>
            </a:r>
            <a:endParaRPr lang="en-US" sz="1600" dirty="0">
              <a:solidFill>
                <a:schemeClr val="accent1"/>
              </a:solidFill>
            </a:endParaRPr>
          </a:p>
        </p:txBody>
      </p:sp>
      <p:sp>
        <p:nvSpPr>
          <p:cNvPr id="14" name="Right Arrow 13">
            <a:extLst>
              <a:ext uri="{FF2B5EF4-FFF2-40B4-BE49-F238E27FC236}">
                <a16:creationId xmlns:a16="http://schemas.microsoft.com/office/drawing/2014/main" id="{F38762D6-75E8-6348-85BD-1A570B0EFA46}"/>
              </a:ext>
            </a:extLst>
          </p:cNvPr>
          <p:cNvSpPr/>
          <p:nvPr/>
        </p:nvSpPr>
        <p:spPr>
          <a:xfrm>
            <a:off x="2701644" y="2508204"/>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DC7F181-871E-8B41-85C2-E00FB1DB408F}"/>
              </a:ext>
            </a:extLst>
          </p:cNvPr>
          <p:cNvSpPr txBox="1"/>
          <p:nvPr/>
        </p:nvSpPr>
        <p:spPr>
          <a:xfrm>
            <a:off x="460518" y="2294833"/>
            <a:ext cx="2245266" cy="830997"/>
          </a:xfrm>
          <a:prstGeom prst="rect">
            <a:avLst/>
          </a:prstGeom>
          <a:noFill/>
          <a:ln w="31750">
            <a:solidFill>
              <a:schemeClr val="accent1"/>
            </a:solidFill>
          </a:ln>
        </p:spPr>
        <p:txBody>
          <a:bodyPr wrap="square" rtlCol="0">
            <a:spAutoFit/>
          </a:bodyPr>
          <a:lstStyle/>
          <a:p>
            <a:pPr algn="ctr"/>
            <a:r>
              <a:rPr lang="en-US" sz="1600" b="1" dirty="0">
                <a:solidFill>
                  <a:schemeClr val="accent1"/>
                </a:solidFill>
              </a:rPr>
              <a:t>File Footer</a:t>
            </a:r>
            <a:r>
              <a:rPr lang="en-US" sz="1600" dirty="0"/>
              <a:t> </a:t>
            </a:r>
          </a:p>
          <a:p>
            <a:pPr algn="ctr"/>
            <a:r>
              <a:rPr lang="en-US" sz="1600" dirty="0"/>
              <a:t>At the bottom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66535" y="1788229"/>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56E6E2BC-42FE-F142-ACAA-915AD518B3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5998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3027711"/>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04513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0067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5E3BE-1A73-2642-DC71-7F5582B1238E}"/>
              </a:ext>
            </a:extLst>
          </p:cNvPr>
          <p:cNvSpPr>
            <a:spLocks noGrp="1"/>
          </p:cNvSpPr>
          <p:nvPr>
            <p:ph type="title"/>
          </p:nvPr>
        </p:nvSpPr>
        <p:spPr>
          <a:xfrm>
            <a:off x="496577" y="79997"/>
            <a:ext cx="10515600" cy="542316"/>
          </a:xfrm>
        </p:spPr>
        <p:txBody>
          <a:bodyPr/>
          <a:lstStyle/>
          <a:p>
            <a:r>
              <a:rPr lang="en-US" dirty="0"/>
              <a:t>Example: Assembler Directive and Instructions</a:t>
            </a:r>
          </a:p>
        </p:txBody>
      </p:sp>
      <p:sp>
        <p:nvSpPr>
          <p:cNvPr id="7" name="Rounded Rectangle 6">
            <a:extLst>
              <a:ext uri="{FF2B5EF4-FFF2-40B4-BE49-F238E27FC236}">
                <a16:creationId xmlns:a16="http://schemas.microsoft.com/office/drawing/2014/main" id="{425E69F9-C325-2F00-F87E-A9F19DD07602}"/>
              </a:ext>
            </a:extLst>
          </p:cNvPr>
          <p:cNvSpPr/>
          <p:nvPr/>
        </p:nvSpPr>
        <p:spPr bwMode="auto">
          <a:xfrm>
            <a:off x="3415190" y="1471186"/>
            <a:ext cx="8124142" cy="313539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  10              	      </a:t>
            </a:r>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rgbClr val="7030A0"/>
                </a:solidFill>
                <a:latin typeface="Consolas" panose="020B0609020204030204" pitchFamily="49" charset="0"/>
                <a:cs typeface="Consolas" panose="020B0609020204030204" pitchFamily="49" charset="0"/>
              </a:rPr>
              <a:t>equ</a:t>
            </a:r>
            <a:r>
              <a:rPr lang="en-US" sz="2400" dirty="0">
                <a:solidFill>
                  <a:srgbClr val="7030A0"/>
                </a:solidFill>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NULL</a:t>
            </a:r>
            <a:r>
              <a:rPr lang="en-US" sz="2400" dirty="0">
                <a:latin typeface="Consolas" panose="020B0609020204030204" pitchFamily="49" charset="0"/>
                <a:cs typeface="Consolas" panose="020B0609020204030204" pitchFamily="49" charset="0"/>
              </a:rPr>
              <a:t>, 0</a:t>
            </a:r>
          </a:p>
          <a:p>
            <a:r>
              <a:rPr lang="en-US" sz="2400" dirty="0">
                <a:latin typeface="Consolas" panose="020B0609020204030204" pitchFamily="49" charset="0"/>
                <a:cs typeface="Consolas" panose="020B0609020204030204" pitchFamily="49" charset="0"/>
              </a:rPr>
              <a:t>  11              	</a:t>
            </a:r>
            <a:r>
              <a:rPr lang="en-US" sz="2400" dirty="0">
                <a:solidFill>
                  <a:srgbClr val="C00000"/>
                </a:solidFill>
                <a:latin typeface="Consolas" panose="020B0609020204030204" pitchFamily="49" charset="0"/>
                <a:cs typeface="Consolas" panose="020B0609020204030204" pitchFamily="49" charset="0"/>
              </a:rPr>
              <a:t>main</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12 300</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0</a:t>
            </a:r>
            <a:r>
              <a:rPr lang="en-US" sz="2400" dirty="0">
                <a:solidFill>
                  <a:srgbClr val="7030A0"/>
                </a:solidFill>
                <a:latin typeface="Consolas" panose="020B0609020204030204" pitchFamily="49" charset="0"/>
                <a:cs typeface="Consolas" panose="020B0609020204030204" pitchFamily="49" charset="0"/>
              </a:rPr>
              <a:t>3</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0A0E1        	 mov     r</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 r</a:t>
            </a:r>
            <a:r>
              <a:rPr lang="en-US" sz="2400" dirty="0">
                <a:solidFill>
                  <a:srgbClr val="7030A0"/>
                </a:solidFill>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13              	.</a:t>
            </a:r>
            <a:r>
              <a:rPr lang="en-US" sz="2400" dirty="0" err="1">
                <a:solidFill>
                  <a:srgbClr val="C00000"/>
                </a:solidFill>
                <a:latin typeface="Consolas" panose="020B0609020204030204" pitchFamily="49" charset="0"/>
                <a:cs typeface="Consolas" panose="020B0609020204030204" pitchFamily="49" charset="0"/>
              </a:rPr>
              <a:t>Lloop</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14 300</a:t>
            </a:r>
            <a:r>
              <a:rPr lang="en-US" sz="2400" dirty="0">
                <a:solidFill>
                  <a:srgbClr val="FF0000"/>
                </a:solidFill>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043083E2          add     r3, r3, 4</a:t>
            </a:r>
          </a:p>
          <a:p>
            <a:r>
              <a:rPr lang="en-US" sz="2400" dirty="0">
                <a:latin typeface="Consolas" panose="020B0609020204030204" pitchFamily="49" charset="0"/>
                <a:cs typeface="Consolas" panose="020B0609020204030204" pitchFamily="49" charset="0"/>
              </a:rPr>
              <a:t>  15 300</a:t>
            </a:r>
            <a:r>
              <a:rPr lang="en-US" sz="2400" dirty="0">
                <a:solidFill>
                  <a:srgbClr val="FF0000"/>
                </a:solidFill>
                <a:latin typeface="Consolas" panose="020B0609020204030204" pitchFamily="49" charset="0"/>
                <a:cs typeface="Consolas" panose="020B0609020204030204" pitchFamily="49" charset="0"/>
              </a:rPr>
              <a:t>8</a:t>
            </a:r>
            <a:r>
              <a:rPr lang="en-US" sz="2400" dirty="0">
                <a:latin typeface="Consolas" panose="020B0609020204030204" pitchFamily="49" charset="0"/>
                <a:cs typeface="Consolas" panose="020B0609020204030204" pitchFamily="49" charset="0"/>
              </a:rPr>
              <a:t> 001093E5         	 </a:t>
            </a:r>
            <a:r>
              <a:rPr lang="en-US" sz="2400" dirty="0" err="1">
                <a:latin typeface="Consolas" panose="020B0609020204030204" pitchFamily="49" charset="0"/>
                <a:cs typeface="Consolas" panose="020B0609020204030204" pitchFamily="49" charset="0"/>
              </a:rPr>
              <a:t>ldr</a:t>
            </a:r>
            <a:r>
              <a:rPr lang="en-US" sz="2400" dirty="0">
                <a:latin typeface="Consolas" panose="020B0609020204030204" pitchFamily="49" charset="0"/>
                <a:cs typeface="Consolas" panose="020B0609020204030204" pitchFamily="49" charset="0"/>
              </a:rPr>
              <a:t>     r1, [r3]</a:t>
            </a:r>
          </a:p>
          <a:p>
            <a:r>
              <a:rPr lang="en-US" sz="2400" dirty="0">
                <a:latin typeface="Consolas" panose="020B0609020204030204" pitchFamily="49" charset="0"/>
                <a:cs typeface="Consolas" panose="020B0609020204030204" pitchFamily="49" charset="0"/>
              </a:rPr>
              <a:t>  16 300</a:t>
            </a:r>
            <a:r>
              <a:rPr lang="en-US" sz="2400" dirty="0">
                <a:solidFill>
                  <a:srgbClr val="FF0000"/>
                </a:solidFill>
                <a:latin typeface="Consolas" panose="020B0609020204030204" pitchFamily="49" charset="0"/>
                <a:cs typeface="Consolas" panose="020B0609020204030204" pitchFamily="49" charset="0"/>
              </a:rPr>
              <a:t>c</a:t>
            </a:r>
            <a:r>
              <a:rPr lang="en-US" sz="2400" dirty="0">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00</a:t>
            </a:r>
            <a:r>
              <a:rPr lang="en-US" sz="2400" dirty="0">
                <a:latin typeface="Consolas" panose="020B0609020204030204" pitchFamily="49" charset="0"/>
                <a:cs typeface="Consolas" panose="020B0609020204030204" pitchFamily="49" charset="0"/>
              </a:rPr>
              <a:t>0051E3         	 </a:t>
            </a:r>
            <a:r>
              <a:rPr lang="en-US" sz="2400" dirty="0" err="1">
                <a:latin typeface="Consolas" panose="020B0609020204030204" pitchFamily="49" charset="0"/>
                <a:cs typeface="Consolas" panose="020B0609020204030204" pitchFamily="49" charset="0"/>
              </a:rPr>
              <a:t>cmp</a:t>
            </a:r>
            <a:r>
              <a:rPr lang="en-US" sz="2400" dirty="0">
                <a:latin typeface="Consolas" panose="020B0609020204030204" pitchFamily="49" charset="0"/>
                <a:cs typeface="Consolas" panose="020B0609020204030204" pitchFamily="49" charset="0"/>
              </a:rPr>
              <a:t>     r1, </a:t>
            </a:r>
            <a:r>
              <a:rPr lang="en-US" sz="2400" dirty="0">
                <a:solidFill>
                  <a:srgbClr val="F37440"/>
                </a:solidFill>
                <a:latin typeface="Consolas" panose="020B0609020204030204" pitchFamily="49" charset="0"/>
                <a:cs typeface="Consolas" panose="020B0609020204030204" pitchFamily="49" charset="0"/>
              </a:rPr>
              <a:t>NULL</a:t>
            </a:r>
          </a:p>
          <a:p>
            <a:r>
              <a:rPr lang="en-US" sz="2400" dirty="0">
                <a:latin typeface="Consolas" panose="020B0609020204030204" pitchFamily="49" charset="0"/>
                <a:cs typeface="Consolas" panose="020B0609020204030204" pitchFamily="49" charset="0"/>
              </a:rPr>
              <a:t>  17 301</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FBFFFF1A         	 </a:t>
            </a:r>
            <a:r>
              <a:rPr lang="en-US" sz="2400" dirty="0" err="1">
                <a:latin typeface="Consolas" panose="020B0609020204030204" pitchFamily="49" charset="0"/>
                <a:cs typeface="Consolas" panose="020B0609020204030204" pitchFamily="49" charset="0"/>
              </a:rPr>
              <a:t>bne</a:t>
            </a:r>
            <a:r>
              <a:rPr lang="en-US" sz="2400" dirty="0">
                <a:latin typeface="Consolas" panose="020B0609020204030204" pitchFamily="49" charset="0"/>
                <a:cs typeface="Consolas" panose="020B0609020204030204" pitchFamily="49" charset="0"/>
              </a:rPr>
              <a:t>     </a:t>
            </a:r>
            <a:r>
              <a:rPr lang="en-US" sz="2400" dirty="0">
                <a:solidFill>
                  <a:srgbClr val="C00000"/>
                </a:solidFill>
                <a:latin typeface="Consolas" panose="020B0609020204030204" pitchFamily="49" charset="0"/>
                <a:cs typeface="Consolas" panose="020B0609020204030204" pitchFamily="49" charset="0"/>
              </a:rPr>
              <a:t>.</a:t>
            </a:r>
            <a:r>
              <a:rPr lang="en-US" sz="2400" dirty="0" err="1">
                <a:solidFill>
                  <a:srgbClr val="C00000"/>
                </a:solidFill>
                <a:latin typeface="Consolas" panose="020B0609020204030204" pitchFamily="49" charset="0"/>
                <a:cs typeface="Consolas" panose="020B0609020204030204" pitchFamily="49" charset="0"/>
              </a:rPr>
              <a:t>Lloop</a:t>
            </a:r>
            <a:endParaRPr lang="en-US" sz="2400" dirty="0">
              <a:solidFill>
                <a:srgbClr val="C00000"/>
              </a:solidFill>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DD7FD698-49A3-FE47-FBAC-89065F29B4F1}"/>
              </a:ext>
            </a:extLst>
          </p:cNvPr>
          <p:cNvGrpSpPr/>
          <p:nvPr/>
        </p:nvGrpSpPr>
        <p:grpSpPr>
          <a:xfrm>
            <a:off x="3694434" y="4462670"/>
            <a:ext cx="8233344" cy="2182248"/>
            <a:chOff x="1613684" y="-681747"/>
            <a:chExt cx="8233344" cy="2182248"/>
          </a:xfrm>
        </p:grpSpPr>
        <p:sp>
          <p:nvSpPr>
            <p:cNvPr id="10" name="TextBox 9">
              <a:extLst>
                <a:ext uri="{FF2B5EF4-FFF2-40B4-BE49-F238E27FC236}">
                  <a16:creationId xmlns:a16="http://schemas.microsoft.com/office/drawing/2014/main" id="{A7FA5A2B-627D-1CC6-47BB-908BB2C3689C}"/>
                </a:ext>
              </a:extLst>
            </p:cNvPr>
            <p:cNvSpPr txBox="1"/>
            <p:nvPr/>
          </p:nvSpPr>
          <p:spPr>
            <a:xfrm>
              <a:off x="1613684" y="792615"/>
              <a:ext cx="8233344"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rgbClr val="2C895B"/>
                  </a:solidFill>
                </a:rPr>
                <a:t>Instruction Memory Addresses </a:t>
              </a:r>
              <a:r>
                <a:rPr lang="en-US" sz="2000" dirty="0">
                  <a:solidFill>
                    <a:schemeClr val="accent1"/>
                  </a:solidFill>
                </a:rPr>
                <a:t>(lowest </a:t>
              </a:r>
              <a:r>
                <a:rPr lang="en-US" sz="2000" dirty="0">
                  <a:solidFill>
                    <a:srgbClr val="7030A0"/>
                  </a:solidFill>
                </a:rPr>
                <a:t>2-bits are always are 00)</a:t>
              </a:r>
            </a:p>
            <a:p>
              <a:r>
                <a:rPr lang="en-US" sz="2000" dirty="0">
                  <a:solidFill>
                    <a:schemeClr val="accent1"/>
                  </a:solidFill>
                </a:rPr>
                <a:t>Notice alignment and how addresses increase by 4 (32-bit instructions)</a:t>
              </a:r>
            </a:p>
          </p:txBody>
        </p:sp>
        <p:sp>
          <p:nvSpPr>
            <p:cNvPr id="11" name="Up Arrow 10">
              <a:extLst>
                <a:ext uri="{FF2B5EF4-FFF2-40B4-BE49-F238E27FC236}">
                  <a16:creationId xmlns:a16="http://schemas.microsoft.com/office/drawing/2014/main" id="{9598CB3F-24F8-F778-D33F-BD2AF5513D93}"/>
                </a:ext>
              </a:extLst>
            </p:cNvPr>
            <p:cNvSpPr/>
            <p:nvPr/>
          </p:nvSpPr>
          <p:spPr>
            <a:xfrm>
              <a:off x="2522260" y="-681747"/>
              <a:ext cx="147895" cy="141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F1C00E8-910D-1B28-7A9C-722CAE8FFE0F}"/>
              </a:ext>
            </a:extLst>
          </p:cNvPr>
          <p:cNvGrpSpPr/>
          <p:nvPr/>
        </p:nvGrpSpPr>
        <p:grpSpPr>
          <a:xfrm>
            <a:off x="634877" y="1270846"/>
            <a:ext cx="2825729" cy="1347700"/>
            <a:chOff x="1993066" y="510899"/>
            <a:chExt cx="2825729" cy="1347700"/>
          </a:xfrm>
        </p:grpSpPr>
        <p:sp>
          <p:nvSpPr>
            <p:cNvPr id="15" name="TextBox 14">
              <a:extLst>
                <a:ext uri="{FF2B5EF4-FFF2-40B4-BE49-F238E27FC236}">
                  <a16:creationId xmlns:a16="http://schemas.microsoft.com/office/drawing/2014/main" id="{469913D8-FCAD-4A26-2958-04280DA501D9}"/>
                </a:ext>
              </a:extLst>
            </p:cNvPr>
            <p:cNvSpPr txBox="1"/>
            <p:nvPr/>
          </p:nvSpPr>
          <p:spPr>
            <a:xfrm>
              <a:off x="1993066" y="510899"/>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Regular label </a:t>
              </a:r>
              <a:r>
                <a:rPr lang="en-US" sz="2000" dirty="0">
                  <a:solidFill>
                    <a:srgbClr val="FF0000"/>
                  </a:solidFill>
                </a:rPr>
                <a:t>main</a:t>
              </a:r>
            </a:p>
            <a:p>
              <a:r>
                <a:rPr lang="en-US" sz="2000" dirty="0">
                  <a:solidFill>
                    <a:schemeClr val="accent1"/>
                  </a:solidFill>
                </a:rPr>
                <a:t>is associated with memory location </a:t>
              </a:r>
              <a:r>
                <a:rPr lang="en-US" sz="2000" dirty="0">
                  <a:solidFill>
                    <a:schemeClr val="tx2"/>
                  </a:solidFill>
                </a:rPr>
                <a:t>0x3000</a:t>
              </a:r>
            </a:p>
          </p:txBody>
        </p:sp>
        <p:sp>
          <p:nvSpPr>
            <p:cNvPr id="16" name="Up Arrow 15">
              <a:extLst>
                <a:ext uri="{FF2B5EF4-FFF2-40B4-BE49-F238E27FC236}">
                  <a16:creationId xmlns:a16="http://schemas.microsoft.com/office/drawing/2014/main" id="{9F099500-7481-EAF1-3767-EED510C8C65A}"/>
                </a:ext>
              </a:extLst>
            </p:cNvPr>
            <p:cNvSpPr/>
            <p:nvPr/>
          </p:nvSpPr>
          <p:spPr>
            <a:xfrm rot="5400000">
              <a:off x="4571447" y="1611251"/>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C012CD3-F33B-CCDF-3BC3-ACA54CD57B28}"/>
              </a:ext>
            </a:extLst>
          </p:cNvPr>
          <p:cNvGrpSpPr/>
          <p:nvPr/>
        </p:nvGrpSpPr>
        <p:grpSpPr>
          <a:xfrm>
            <a:off x="593034" y="2797133"/>
            <a:ext cx="2822156" cy="1381244"/>
            <a:chOff x="1996639" y="1177033"/>
            <a:chExt cx="2822156" cy="1381244"/>
          </a:xfrm>
        </p:grpSpPr>
        <p:sp>
          <p:nvSpPr>
            <p:cNvPr id="18" name="TextBox 17">
              <a:extLst>
                <a:ext uri="{FF2B5EF4-FFF2-40B4-BE49-F238E27FC236}">
                  <a16:creationId xmlns:a16="http://schemas.microsoft.com/office/drawing/2014/main" id="{2037D442-EC72-93CC-983B-3A3BD1222DE4}"/>
                </a:ext>
              </a:extLst>
            </p:cNvPr>
            <p:cNvSpPr txBox="1"/>
            <p:nvPr/>
          </p:nvSpPr>
          <p:spPr>
            <a:xfrm>
              <a:off x="1996639" y="1234838"/>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Local label </a:t>
              </a:r>
              <a:r>
                <a:rPr lang="en-US" sz="2000" dirty="0">
                  <a:solidFill>
                    <a:srgbClr val="FF0000"/>
                  </a:solidFill>
                </a:rPr>
                <a:t>.</a:t>
              </a:r>
              <a:r>
                <a:rPr lang="en-US" sz="2000" dirty="0" err="1">
                  <a:solidFill>
                    <a:srgbClr val="FF0000"/>
                  </a:solidFill>
                </a:rPr>
                <a:t>Lloop</a:t>
              </a:r>
              <a:endParaRPr lang="en-US" sz="2000" dirty="0">
                <a:solidFill>
                  <a:srgbClr val="FF0000"/>
                </a:solidFill>
              </a:endParaRPr>
            </a:p>
            <a:p>
              <a:r>
                <a:rPr lang="en-US" sz="2000" dirty="0">
                  <a:solidFill>
                    <a:schemeClr val="accent1"/>
                  </a:solidFill>
                </a:rPr>
                <a:t>is associated with memory location </a:t>
              </a:r>
              <a:r>
                <a:rPr lang="en-US" sz="2000" dirty="0">
                  <a:solidFill>
                    <a:schemeClr val="tx2"/>
                  </a:solidFill>
                </a:rPr>
                <a:t>0x3004</a:t>
              </a:r>
            </a:p>
          </p:txBody>
        </p:sp>
        <p:sp>
          <p:nvSpPr>
            <p:cNvPr id="19" name="Up Arrow 18">
              <a:extLst>
                <a:ext uri="{FF2B5EF4-FFF2-40B4-BE49-F238E27FC236}">
                  <a16:creationId xmlns:a16="http://schemas.microsoft.com/office/drawing/2014/main" id="{07CD21FE-D49F-30E5-7D9E-D5DC032560A5}"/>
                </a:ext>
              </a:extLst>
            </p:cNvPr>
            <p:cNvSpPr/>
            <p:nvPr/>
          </p:nvSpPr>
          <p:spPr>
            <a:xfrm rot="5400000">
              <a:off x="4571447" y="1124419"/>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67EBAD0-B5C1-C416-D9D3-B531EA26AFB8}"/>
              </a:ext>
            </a:extLst>
          </p:cNvPr>
          <p:cNvGrpSpPr/>
          <p:nvPr/>
        </p:nvGrpSpPr>
        <p:grpSpPr>
          <a:xfrm>
            <a:off x="4486029" y="608499"/>
            <a:ext cx="4472012" cy="981055"/>
            <a:chOff x="4234666" y="627473"/>
            <a:chExt cx="4472012" cy="981055"/>
          </a:xfrm>
        </p:grpSpPr>
        <p:grpSp>
          <p:nvGrpSpPr>
            <p:cNvPr id="20" name="Group 19">
              <a:extLst>
                <a:ext uri="{FF2B5EF4-FFF2-40B4-BE49-F238E27FC236}">
                  <a16:creationId xmlns:a16="http://schemas.microsoft.com/office/drawing/2014/main" id="{E1BFF52B-21AD-892C-ABAB-C73E60C7430E}"/>
                </a:ext>
              </a:extLst>
            </p:cNvPr>
            <p:cNvGrpSpPr/>
            <p:nvPr/>
          </p:nvGrpSpPr>
          <p:grpSpPr>
            <a:xfrm>
              <a:off x="4234666" y="627473"/>
              <a:ext cx="4472012" cy="981055"/>
              <a:chOff x="1738286" y="1416959"/>
              <a:chExt cx="4472012" cy="981055"/>
            </a:xfrm>
          </p:grpSpPr>
          <p:sp>
            <p:nvSpPr>
              <p:cNvPr id="21" name="TextBox 20">
                <a:extLst>
                  <a:ext uri="{FF2B5EF4-FFF2-40B4-BE49-F238E27FC236}">
                    <a16:creationId xmlns:a16="http://schemas.microsoft.com/office/drawing/2014/main" id="{EB553E83-5E79-4848-4E98-04BD77202045}"/>
                  </a:ext>
                </a:extLst>
              </p:cNvPr>
              <p:cNvSpPr txBox="1"/>
              <p:nvPr/>
            </p:nvSpPr>
            <p:spPr>
              <a:xfrm>
                <a:off x="1738286" y="1416959"/>
                <a:ext cx="447201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assembler directive </a:t>
                </a:r>
                <a:r>
                  <a:rPr lang="en-US" sz="2000" dirty="0">
                    <a:solidFill>
                      <a:srgbClr val="7030A0"/>
                    </a:solidFill>
                  </a:rPr>
                  <a:t>.</a:t>
                </a:r>
                <a:r>
                  <a:rPr lang="en-US" sz="2000" dirty="0" err="1">
                    <a:solidFill>
                      <a:srgbClr val="7030A0"/>
                    </a:solidFill>
                  </a:rPr>
                  <a:t>equ</a:t>
                </a:r>
                <a:r>
                  <a:rPr lang="en-US" sz="2000" dirty="0">
                    <a:solidFill>
                      <a:srgbClr val="7030A0"/>
                    </a:solidFill>
                  </a:rPr>
                  <a:t> </a:t>
                </a:r>
                <a:r>
                  <a:rPr lang="en-US" sz="2000" dirty="0">
                    <a:solidFill>
                      <a:schemeClr val="accent1"/>
                    </a:solidFill>
                  </a:rPr>
                  <a:t>does not allocate any memory (NULL = 0)</a:t>
                </a:r>
                <a:endParaRPr lang="en-US" sz="2000" dirty="0">
                  <a:solidFill>
                    <a:schemeClr val="tx2"/>
                  </a:solidFill>
                </a:endParaRPr>
              </a:p>
            </p:txBody>
          </p:sp>
          <p:sp>
            <p:nvSpPr>
              <p:cNvPr id="22" name="Up Arrow 21">
                <a:extLst>
                  <a:ext uri="{FF2B5EF4-FFF2-40B4-BE49-F238E27FC236}">
                    <a16:creationId xmlns:a16="http://schemas.microsoft.com/office/drawing/2014/main" id="{E7681929-AFA3-DD7A-05BD-411151FED219}"/>
                  </a:ext>
                </a:extLst>
              </p:cNvPr>
              <p:cNvSpPr/>
              <p:nvPr/>
            </p:nvSpPr>
            <p:spPr>
              <a:xfrm rot="10800000">
                <a:off x="5619823" y="2098052"/>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Up Arrow 22">
              <a:extLst>
                <a:ext uri="{FF2B5EF4-FFF2-40B4-BE49-F238E27FC236}">
                  <a16:creationId xmlns:a16="http://schemas.microsoft.com/office/drawing/2014/main" id="{3B049F48-791A-1C3E-A035-9D2C687FF043}"/>
                </a:ext>
              </a:extLst>
            </p:cNvPr>
            <p:cNvSpPr/>
            <p:nvPr/>
          </p:nvSpPr>
          <p:spPr>
            <a:xfrm rot="10800000">
              <a:off x="5204631" y="1348356"/>
              <a:ext cx="194734" cy="2205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4B943FA-39C8-808E-8E92-6DF60E6FD9D3}"/>
              </a:ext>
            </a:extLst>
          </p:cNvPr>
          <p:cNvGrpSpPr/>
          <p:nvPr/>
        </p:nvGrpSpPr>
        <p:grpSpPr>
          <a:xfrm>
            <a:off x="4822578" y="4462670"/>
            <a:ext cx="6976718" cy="1147000"/>
            <a:chOff x="2589428" y="-834147"/>
            <a:chExt cx="6976718" cy="1147000"/>
          </a:xfrm>
        </p:grpSpPr>
        <p:sp>
          <p:nvSpPr>
            <p:cNvPr id="25" name="TextBox 24">
              <a:extLst>
                <a:ext uri="{FF2B5EF4-FFF2-40B4-BE49-F238E27FC236}">
                  <a16:creationId xmlns:a16="http://schemas.microsoft.com/office/drawing/2014/main" id="{8A7D84A1-EEF2-B90A-CFFD-0D676FC3582F}"/>
                </a:ext>
              </a:extLst>
            </p:cNvPr>
            <p:cNvSpPr txBox="1"/>
            <p:nvPr/>
          </p:nvSpPr>
          <p:spPr>
            <a:xfrm>
              <a:off x="2589428" y="-395033"/>
              <a:ext cx="6976718"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chemeClr val="accent1"/>
                  </a:solidFill>
                </a:rPr>
                <a:t>Memory Contents</a:t>
              </a:r>
            </a:p>
            <a:p>
              <a:r>
                <a:rPr lang="en-US" sz="2000" dirty="0">
                  <a:solidFill>
                    <a:srgbClr val="FF0000"/>
                  </a:solidFill>
                </a:rPr>
                <a:t>Warning contents shown in </a:t>
              </a:r>
              <a:r>
                <a:rPr lang="en-US" sz="2000" i="1" dirty="0">
                  <a:solidFill>
                    <a:srgbClr val="FF0000"/>
                  </a:solidFill>
                </a:rPr>
                <a:t>"reverse"  </a:t>
              </a:r>
              <a:r>
                <a:rPr lang="en-US" sz="2000" dirty="0">
                  <a:solidFill>
                    <a:srgbClr val="FF0000"/>
                  </a:solidFill>
                </a:rPr>
                <a:t>byte order: </a:t>
              </a:r>
              <a:r>
                <a:rPr lang="en-US" sz="2000" dirty="0" err="1">
                  <a:solidFill>
                    <a:srgbClr val="FF0000"/>
                  </a:solidFill>
                </a:rPr>
                <a:t>Lsb</a:t>
              </a:r>
              <a:r>
                <a:rPr lang="en-US" sz="2000" dirty="0">
                  <a:solidFill>
                    <a:srgbClr val="FF0000"/>
                  </a:solidFill>
                </a:rPr>
                <a:t> – </a:t>
              </a:r>
              <a:r>
                <a:rPr lang="en-US" sz="2000" dirty="0" err="1">
                  <a:solidFill>
                    <a:srgbClr val="FF0000"/>
                  </a:solidFill>
                </a:rPr>
                <a:t>Msb</a:t>
              </a:r>
              <a:endParaRPr lang="en-US" sz="2000" dirty="0">
                <a:solidFill>
                  <a:srgbClr val="FF0000"/>
                </a:solidFill>
              </a:endParaRPr>
            </a:p>
          </p:txBody>
        </p:sp>
        <p:sp>
          <p:nvSpPr>
            <p:cNvPr id="26" name="Up Arrow 25">
              <a:extLst>
                <a:ext uri="{FF2B5EF4-FFF2-40B4-BE49-F238E27FC236}">
                  <a16:creationId xmlns:a16="http://schemas.microsoft.com/office/drawing/2014/main" id="{592E0A4F-E09E-B1AF-E189-DF8F5CA9F3E4}"/>
                </a:ext>
              </a:extLst>
            </p:cNvPr>
            <p:cNvSpPr/>
            <p:nvPr/>
          </p:nvSpPr>
          <p:spPr>
            <a:xfrm>
              <a:off x="3373332" y="-834147"/>
              <a:ext cx="147895" cy="407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7C488E34-376B-17D7-3286-7550BBBB8AB3}"/>
              </a:ext>
            </a:extLst>
          </p:cNvPr>
          <p:cNvSpPr txBox="1"/>
          <p:nvPr/>
        </p:nvSpPr>
        <p:spPr>
          <a:xfrm>
            <a:off x="284161" y="5131369"/>
            <a:ext cx="3350597"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output generated with</a:t>
            </a:r>
          </a:p>
          <a:p>
            <a:r>
              <a:rPr lang="en-US" dirty="0" err="1">
                <a:solidFill>
                  <a:srgbClr val="0070C0"/>
                </a:solidFill>
                <a:latin typeface="Consolas" panose="020B0609020204030204" pitchFamily="49" charset="0"/>
                <a:cs typeface="Consolas" panose="020B0609020204030204" pitchFamily="49" charset="0"/>
              </a:rPr>
              <a:t>gcc</a:t>
            </a:r>
            <a:r>
              <a:rPr lang="en-US" dirty="0">
                <a:solidFill>
                  <a:srgbClr val="0070C0"/>
                </a:solidFill>
                <a:latin typeface="Consolas" panose="020B0609020204030204" pitchFamily="49" charset="0"/>
                <a:cs typeface="Consolas" panose="020B0609020204030204" pitchFamily="49" charset="0"/>
              </a:rPr>
              <a:t> -c -</a:t>
            </a:r>
            <a:r>
              <a:rPr lang="en-US" dirty="0" err="1">
                <a:solidFill>
                  <a:srgbClr val="0070C0"/>
                </a:solidFill>
                <a:latin typeface="Consolas" panose="020B0609020204030204" pitchFamily="49" charset="0"/>
                <a:cs typeface="Consolas" panose="020B0609020204030204" pitchFamily="49" charset="0"/>
              </a:rPr>
              <a:t>Wa</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ahlns</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space.S</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partial output is shown</a:t>
            </a:r>
          </a:p>
        </p:txBody>
      </p:sp>
      <p:sp>
        <p:nvSpPr>
          <p:cNvPr id="28" name="TextBox 27">
            <a:extLst>
              <a:ext uri="{FF2B5EF4-FFF2-40B4-BE49-F238E27FC236}">
                <a16:creationId xmlns:a16="http://schemas.microsoft.com/office/drawing/2014/main" id="{4ABDEE7A-BE67-FB10-8F7A-9EAC6ECBA39E}"/>
              </a:ext>
            </a:extLst>
          </p:cNvPr>
          <p:cNvSpPr txBox="1"/>
          <p:nvPr/>
        </p:nvSpPr>
        <p:spPr>
          <a:xfrm>
            <a:off x="10287000" y="1117155"/>
            <a:ext cx="1018227" cy="369332"/>
          </a:xfrm>
          <a:prstGeom prst="rect">
            <a:avLst/>
          </a:prstGeom>
          <a:noFill/>
        </p:spPr>
        <p:txBody>
          <a:bodyPr wrap="none" rtlCol="0">
            <a:spAutoFit/>
          </a:bodyPr>
          <a:lstStyle/>
          <a:p>
            <a:r>
              <a:rPr lang="en-US" dirty="0" err="1"/>
              <a:t>space.S</a:t>
            </a:r>
            <a:endParaRPr lang="en-US" dirty="0"/>
          </a:p>
        </p:txBody>
      </p:sp>
      <p:sp>
        <p:nvSpPr>
          <p:cNvPr id="30" name="TextBox 29">
            <a:extLst>
              <a:ext uri="{FF2B5EF4-FFF2-40B4-BE49-F238E27FC236}">
                <a16:creationId xmlns:a16="http://schemas.microsoft.com/office/drawing/2014/main" id="{31581B6C-0239-E3C8-185E-7DA06199ACA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Frame 1">
            <a:extLst>
              <a:ext uri="{FF2B5EF4-FFF2-40B4-BE49-F238E27FC236}">
                <a16:creationId xmlns:a16="http://schemas.microsoft.com/office/drawing/2014/main" id="{106D5B4E-0006-7A33-689E-AF1A6009F305}"/>
              </a:ext>
            </a:extLst>
          </p:cNvPr>
          <p:cNvSpPr/>
          <p:nvPr/>
        </p:nvSpPr>
        <p:spPr>
          <a:xfrm>
            <a:off x="4379165" y="1558571"/>
            <a:ext cx="2263702" cy="4245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2EB2EF3B-EFBF-42AE-2685-1D57AA3FD18A}"/>
              </a:ext>
            </a:extLst>
          </p:cNvPr>
          <p:cNvSpPr/>
          <p:nvPr/>
        </p:nvSpPr>
        <p:spPr>
          <a:xfrm rot="5400000" flipV="1">
            <a:off x="5797113" y="930818"/>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508C1563-FDD9-2BA8-1EF6-64FF61AAC17F}"/>
              </a:ext>
            </a:extLst>
          </p:cNvPr>
          <p:cNvSpPr/>
          <p:nvPr/>
        </p:nvSpPr>
        <p:spPr>
          <a:xfrm rot="5400000" flipV="1">
            <a:off x="5871060" y="1642041"/>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ent Arrow 31">
            <a:extLst>
              <a:ext uri="{FF2B5EF4-FFF2-40B4-BE49-F238E27FC236}">
                <a16:creationId xmlns:a16="http://schemas.microsoft.com/office/drawing/2014/main" id="{9F48EA9D-4812-45E1-EF8D-CDEFECA54795}"/>
              </a:ext>
            </a:extLst>
          </p:cNvPr>
          <p:cNvSpPr/>
          <p:nvPr/>
        </p:nvSpPr>
        <p:spPr>
          <a:xfrm flipV="1">
            <a:off x="10128047" y="1866928"/>
            <a:ext cx="158953" cy="2150657"/>
          </a:xfrm>
          <a:prstGeom prst="bentArrow">
            <a:avLst>
              <a:gd name="adj1" fmla="val 17048"/>
              <a:gd name="adj2" fmla="val 3162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85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P spid="8"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498164" y="0"/>
            <a:ext cx="10515600" cy="477155"/>
          </a:xfrm>
        </p:spPr>
        <p:txBody>
          <a:bodyPr/>
          <a:lstStyle/>
          <a:p>
            <a:r>
              <a:rPr lang="en-US" dirty="0"/>
              <a:t>Function Header and Footer Assembler Directives</a:t>
            </a:r>
          </a:p>
        </p:txBody>
      </p:sp>
      <p:sp>
        <p:nvSpPr>
          <p:cNvPr id="3" name="Content Placeholder 2">
            <a:extLst>
              <a:ext uri="{FF2B5EF4-FFF2-40B4-BE49-F238E27FC236}">
                <a16:creationId xmlns:a16="http://schemas.microsoft.com/office/drawing/2014/main" id="{B4DC5C90-C73C-4D41-9383-BE1D54873C91}"/>
              </a:ext>
            </a:extLst>
          </p:cNvPr>
          <p:cNvSpPr>
            <a:spLocks noGrp="1"/>
          </p:cNvSpPr>
          <p:nvPr>
            <p:ph sz="quarter" idx="17"/>
          </p:nvPr>
        </p:nvSpPr>
        <p:spPr>
          <a:xfrm>
            <a:off x="367649" y="2499245"/>
            <a:ext cx="11560129" cy="4178943"/>
          </a:xfrm>
          <a:solidFill>
            <a:schemeClr val="accent4">
              <a:lumMod val="20000"/>
              <a:lumOff val="80000"/>
            </a:schemeClr>
          </a:solidFill>
          <a:ln>
            <a:solidFill>
              <a:srgbClr val="0070C0"/>
            </a:solidFill>
          </a:ln>
        </p:spPr>
        <p:txBody>
          <a:bodyPr/>
          <a:lstStyle/>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.global </a:t>
            </a:r>
            <a:r>
              <a:rPr lang="en-US" sz="1600" b="1" dirty="0" err="1">
                <a:solidFill>
                  <a:srgbClr val="F3753F"/>
                </a:solidFill>
                <a:latin typeface="Courier New" panose="02070309020205020404" pitchFamily="49" charset="0"/>
                <a:cs typeface="Courier New" panose="02070309020205020404" pitchFamily="49" charset="0"/>
              </a:rPr>
              <a:t>function_name</a:t>
            </a:r>
            <a:endParaRPr lang="en-US" sz="1600" b="1" dirty="0">
              <a:solidFill>
                <a:srgbClr val="F3753F"/>
              </a:solidFill>
              <a:latin typeface="Courier New" panose="02070309020205020404" pitchFamily="49" charset="0"/>
              <a:cs typeface="Courier New" panose="02070309020205020404" pitchFamily="49" charset="0"/>
            </a:endParaRPr>
          </a:p>
          <a:p>
            <a:pPr lvl="1"/>
            <a:r>
              <a:rPr lang="en-US" sz="1600" dirty="0">
                <a:solidFill>
                  <a:schemeClr val="tx2"/>
                </a:solidFill>
                <a:cs typeface="Courier New" panose="02070309020205020404" pitchFamily="49" charset="0"/>
              </a:rPr>
              <a:t>Exports the function name to other files. </a:t>
            </a:r>
            <a:r>
              <a:rPr lang="en-US" sz="1600" b="1" u="sng" dirty="0">
                <a:solidFill>
                  <a:srgbClr val="0070C0"/>
                </a:solidFill>
                <a:cs typeface="Courier New" panose="02070309020205020404" pitchFamily="49" charset="0"/>
              </a:rPr>
              <a:t>Required</a:t>
            </a:r>
            <a:r>
              <a:rPr lang="en-US" sz="1600" b="1" dirty="0">
                <a:solidFill>
                  <a:srgbClr val="0070C0"/>
                </a:solidFill>
                <a:cs typeface="Courier New" panose="02070309020205020404" pitchFamily="49" charset="0"/>
              </a:rPr>
              <a:t> for main function, </a:t>
            </a:r>
            <a:r>
              <a:rPr lang="en-US" sz="1600" dirty="0">
                <a:solidFill>
                  <a:schemeClr val="tx2"/>
                </a:solidFill>
                <a:cs typeface="Courier New" panose="02070309020205020404" pitchFamily="49" charset="0"/>
              </a:rPr>
              <a:t>optional for others</a:t>
            </a:r>
          </a:p>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.type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440"/>
                </a:solidFill>
                <a:latin typeface="Courier New" panose="02070309020205020404" pitchFamily="49" charset="0"/>
                <a:cs typeface="Courier New" panose="02070309020205020404" pitchFamily="49" charset="0"/>
              </a:rPr>
              <a:t>%function </a:t>
            </a:r>
            <a:endParaRPr lang="en-US" sz="1600" b="1" dirty="0">
              <a:latin typeface="Courier New" panose="02070309020205020404" pitchFamily="49" charset="0"/>
              <a:cs typeface="Courier New" panose="02070309020205020404" pitchFamily="49" charset="0"/>
            </a:endParaRPr>
          </a:p>
          <a:p>
            <a:pPr lvl="1"/>
            <a:r>
              <a:rPr lang="en-US" sz="1600" dirty="0"/>
              <a:t>The</a:t>
            </a:r>
            <a:r>
              <a:rPr lang="en-US" sz="1600" b="1" dirty="0">
                <a:solidFill>
                  <a:srgbClr val="7030A0"/>
                </a:solidFill>
                <a:latin typeface="Courier New" panose="02070309020205020404" pitchFamily="49" charset="0"/>
                <a:cs typeface="Courier New" panose="02070309020205020404" pitchFamily="49" charset="0"/>
              </a:rPr>
              <a:t> .type </a:t>
            </a:r>
            <a:r>
              <a:rPr lang="en-US" sz="1600" dirty="0"/>
              <a:t>directive sets the </a:t>
            </a:r>
            <a:r>
              <a:rPr lang="en-US" sz="1600" b="1" dirty="0">
                <a:solidFill>
                  <a:schemeClr val="accent1"/>
                </a:solidFill>
              </a:rPr>
              <a:t>type of a symbol/label name</a:t>
            </a:r>
          </a:p>
          <a:p>
            <a:pPr lvl="1"/>
            <a:r>
              <a:rPr lang="en-US" sz="1600" dirty="0"/>
              <a:t> </a:t>
            </a:r>
            <a:r>
              <a:rPr lang="en-US" sz="1600" b="1" dirty="0">
                <a:solidFill>
                  <a:srgbClr val="F37440"/>
                </a:solidFill>
                <a:latin typeface="Courier New" panose="02070309020205020404" pitchFamily="49" charset="0"/>
                <a:cs typeface="Courier New" panose="02070309020205020404" pitchFamily="49" charset="0"/>
              </a:rPr>
              <a:t>%function </a:t>
            </a:r>
            <a:r>
              <a:rPr lang="en-US" sz="1600" dirty="0">
                <a:cs typeface="Courier New" panose="02070309020205020404" pitchFamily="49" charset="0"/>
              </a:rPr>
              <a:t>specifies </a:t>
            </a:r>
            <a:r>
              <a:rPr lang="en-US" sz="1600" dirty="0"/>
              <a:t>that </a:t>
            </a:r>
            <a:r>
              <a:rPr lang="en-US" sz="1600" b="1" dirty="0">
                <a:solidFill>
                  <a:schemeClr val="accent3"/>
                </a:solidFill>
              </a:rPr>
              <a:t>name</a:t>
            </a:r>
            <a:r>
              <a:rPr lang="en-US" sz="1600" dirty="0"/>
              <a:t> is a function (name is the address of the first instruction)</a:t>
            </a:r>
          </a:p>
          <a:p>
            <a:pPr marL="0" indent="0">
              <a:lnSpc>
                <a:spcPct val="100000"/>
              </a:lnSpc>
              <a:buNone/>
            </a:pP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4</a:t>
            </a:r>
          </a:p>
          <a:p>
            <a:pPr lvl="1"/>
            <a:r>
              <a:rPr lang="en-US" sz="1600" dirty="0">
                <a:cs typeface="Courier New" panose="02070309020205020404" pitchFamily="49" charset="0"/>
              </a:rPr>
              <a:t>Used for basic stack frame setup; the number 4 will change – later slides</a:t>
            </a:r>
            <a:endParaRPr lang="en-US" sz="1600" dirty="0">
              <a:solidFill>
                <a:schemeClr val="accent1"/>
              </a:solidFill>
            </a:endParaRPr>
          </a:p>
          <a:p>
            <a:pPr marL="0" indent="0">
              <a:lnSpc>
                <a:spcPct val="100000"/>
              </a:lnSpc>
              <a:buNone/>
            </a:pPr>
            <a:r>
              <a:rPr lang="en-US" sz="1600" dirty="0"/>
              <a:t>.</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bytes </a:t>
            </a:r>
          </a:p>
          <a:p>
            <a:pPr lvl="1"/>
            <a:r>
              <a:rPr lang="en-US" sz="1600" dirty="0">
                <a:cs typeface="Courier New" panose="02070309020205020404" pitchFamily="49" charset="0"/>
              </a:rPr>
              <a:t>The </a:t>
            </a:r>
            <a:r>
              <a:rPr lang="en-US" sz="1600" b="1" dirty="0">
                <a:solidFill>
                  <a:srgbClr val="7030A0"/>
                </a:solidFill>
                <a:latin typeface="Courier New" panose="02070309020205020404" pitchFamily="49" charset="0"/>
                <a:cs typeface="Courier New" panose="02070309020205020404" pitchFamily="49" charset="0"/>
              </a:rPr>
              <a:t>.size </a:t>
            </a:r>
            <a:r>
              <a:rPr lang="en-US" sz="1600" dirty="0"/>
              <a:t>directive is used to </a:t>
            </a:r>
            <a:r>
              <a:rPr lang="en-US" sz="1600" dirty="0">
                <a:solidFill>
                  <a:schemeClr val="accent1"/>
                </a:solidFill>
              </a:rPr>
              <a:t>set the size associated with a symbol</a:t>
            </a:r>
          </a:p>
          <a:p>
            <a:pPr lvl="1"/>
            <a:r>
              <a:rPr lang="en-US" sz="1600" dirty="0"/>
              <a:t>Used by the linker to exclude unneeded code and/or data when creating an executable file</a:t>
            </a:r>
          </a:p>
          <a:p>
            <a:pPr lvl="1"/>
            <a:r>
              <a:rPr lang="en-US" sz="1600" dirty="0"/>
              <a:t>It is also used by the </a:t>
            </a:r>
            <a:r>
              <a:rPr lang="en-US" sz="1600" b="1" dirty="0"/>
              <a:t>debugger</a:t>
            </a:r>
            <a:r>
              <a:rPr lang="en-US" sz="1600" dirty="0"/>
              <a:t> </a:t>
            </a:r>
            <a:r>
              <a:rPr lang="en-US" sz="1600" dirty="0" err="1"/>
              <a:t>gdb</a:t>
            </a:r>
            <a:endParaRPr lang="en-US" sz="1600" dirty="0"/>
          </a:p>
          <a:p>
            <a:pPr lvl="1"/>
            <a:r>
              <a:rPr lang="en-US" sz="1600" b="1" dirty="0">
                <a:solidFill>
                  <a:srgbClr val="F3753F"/>
                </a:solidFill>
                <a:latin typeface="Courier New" panose="02070309020205020404" pitchFamily="49" charset="0"/>
                <a:cs typeface="Courier New" panose="02070309020205020404" pitchFamily="49" charset="0"/>
              </a:rPr>
              <a:t>bytes</a:t>
            </a:r>
            <a:r>
              <a:rPr lang="en-US" sz="1600" b="1" dirty="0">
                <a:solidFill>
                  <a:schemeClr val="accent1"/>
                </a:solidFill>
              </a:rPr>
              <a:t> is best calculated as an expression: (period is the current address in a memory segment)</a:t>
            </a:r>
          </a:p>
          <a:p>
            <a:pPr marL="354012" lvl="1" indent="0">
              <a:buNone/>
            </a:pPr>
            <a:r>
              <a:rPr lang="en-US" sz="1600" dirty="0"/>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 – name)</a:t>
            </a:r>
            <a:endParaRPr lang="en-US" sz="1600" dirty="0"/>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3394410" y="372434"/>
            <a:ext cx="853336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.text</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global</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make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global for linking</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type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%function </a:t>
            </a:r>
            <a:r>
              <a:rPr lang="en-US" sz="1600" b="1" dirty="0">
                <a:solidFill>
                  <a:srgbClr val="0070C0"/>
                </a:solidFill>
                <a:latin typeface="Courier New" panose="02070309020205020404" pitchFamily="49" charset="0"/>
                <a:cs typeface="Courier New" panose="02070309020205020404" pitchFamily="49" charset="0"/>
              </a:rPr>
              <a:t>// define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to be a function</a:t>
            </a:r>
          </a:p>
          <a:p>
            <a:r>
              <a:rPr lang="en-US" sz="1600" b="1" dirty="0">
                <a:solidFill>
                  <a:srgbClr val="0070C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5"/>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4        // </a:t>
            </a:r>
            <a:r>
              <a:rPr lang="en-US" sz="1600" b="1" dirty="0" err="1">
                <a:latin typeface="Courier New" panose="02070309020205020404" pitchFamily="49" charset="0"/>
                <a:cs typeface="Courier New" panose="02070309020205020404" pitchFamily="49" charset="0"/>
              </a:rPr>
              <a:t>fp</a:t>
            </a:r>
            <a:r>
              <a:rPr lang="en-US" sz="1600" b="1" dirty="0">
                <a:latin typeface="Courier New" panose="02070309020205020404" pitchFamily="49" charset="0"/>
                <a:cs typeface="Courier New" panose="02070309020205020404" pitchFamily="49" charset="0"/>
              </a:rPr>
              <a:t> offset in main stack frame</a:t>
            </a:r>
            <a:endParaRPr lang="en-US" sz="1600" b="1" dirty="0">
              <a:solidFill>
                <a:srgbClr val="0070C0"/>
              </a:solidFill>
              <a:latin typeface="Courier New" panose="02070309020205020404" pitchFamily="49" charset="0"/>
              <a:cs typeface="Courier New" panose="02070309020205020404" pitchFamily="49" charset="0"/>
            </a:endParaRPr>
          </a:p>
          <a:p>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 function prologue, stack frame setup</a:t>
            </a:r>
          </a:p>
          <a:p>
            <a:pPr lvl="2"/>
            <a:r>
              <a:rPr lang="en-US" sz="1600" b="1" dirty="0">
                <a:solidFill>
                  <a:srgbClr val="00B050"/>
                </a:solidFill>
                <a:latin typeface="Courier New" panose="02070309020205020404" pitchFamily="49" charset="0"/>
                <a:cs typeface="Courier New" panose="02070309020205020404" pitchFamily="49" charset="0"/>
              </a:rPr>
              <a:t>  // your code</a:t>
            </a:r>
          </a:p>
          <a:p>
            <a:r>
              <a:rPr lang="en-US" sz="1600" b="1" dirty="0">
                <a:solidFill>
                  <a:srgbClr val="00B050"/>
                </a:solidFill>
                <a:latin typeface="Courier New" panose="02070309020205020404" pitchFamily="49" charset="0"/>
                <a:cs typeface="Courier New" panose="02070309020205020404" pitchFamily="49" charset="0"/>
              </a:rPr>
              <a:t>	  // function epilogue, stack frame teardown</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a:t>
            </a:r>
          </a:p>
        </p:txBody>
      </p:sp>
      <p:grpSp>
        <p:nvGrpSpPr>
          <p:cNvPr id="9" name="Group 8">
            <a:extLst>
              <a:ext uri="{FF2B5EF4-FFF2-40B4-BE49-F238E27FC236}">
                <a16:creationId xmlns:a16="http://schemas.microsoft.com/office/drawing/2014/main" id="{13BC91EA-B772-6D48-B0CC-2E3C2079EAA0}"/>
              </a:ext>
            </a:extLst>
          </p:cNvPr>
          <p:cNvGrpSpPr/>
          <p:nvPr/>
        </p:nvGrpSpPr>
        <p:grpSpPr>
          <a:xfrm>
            <a:off x="211581" y="791956"/>
            <a:ext cx="3310662" cy="1477328"/>
            <a:chOff x="85557" y="5029693"/>
            <a:chExt cx="3310662" cy="1477328"/>
          </a:xfrm>
        </p:grpSpPr>
        <p:sp>
          <p:nvSpPr>
            <p:cNvPr id="10" name="TextBox 9">
              <a:extLst>
                <a:ext uri="{FF2B5EF4-FFF2-40B4-BE49-F238E27FC236}">
                  <a16:creationId xmlns:a16="http://schemas.microsoft.com/office/drawing/2014/main" id="{140208B7-DC86-754C-965F-66550A19A31B}"/>
                </a:ext>
              </a:extLst>
            </p:cNvPr>
            <p:cNvSpPr txBox="1"/>
            <p:nvPr/>
          </p:nvSpPr>
          <p:spPr>
            <a:xfrm>
              <a:off x="85557" y="5029693"/>
              <a:ext cx="2842679" cy="1477328"/>
            </a:xfrm>
            <a:prstGeom prst="rect">
              <a:avLst/>
            </a:prstGeom>
            <a:noFill/>
            <a:ln w="34925">
              <a:solidFill>
                <a:schemeClr val="accent1"/>
              </a:solidFill>
            </a:ln>
          </p:spPr>
          <p:txBody>
            <a:bodyPr wrap="square" rtlCol="0">
              <a:spAutoFit/>
            </a:bodyPr>
            <a:lstStyle/>
            <a:p>
              <a:pPr algn="r"/>
              <a:r>
                <a:rPr lang="en-US" b="1" dirty="0">
                  <a:solidFill>
                    <a:srgbClr val="F3753F"/>
                  </a:solidFill>
                </a:rPr>
                <a:t>function entry point</a:t>
              </a:r>
            </a:p>
            <a:p>
              <a:pPr algn="r"/>
              <a:r>
                <a:rPr lang="en-US" dirty="0"/>
                <a:t>address of the first instruction in the function</a:t>
              </a:r>
            </a:p>
            <a:p>
              <a:pPr algn="r"/>
              <a:r>
                <a:rPr lang="en-US" b="1" dirty="0">
                  <a:solidFill>
                    <a:srgbClr val="FF0000"/>
                  </a:solidFill>
                </a:rPr>
                <a:t>Must not be a local label (does not start with .L) </a:t>
              </a:r>
            </a:p>
          </p:txBody>
        </p:sp>
        <p:sp>
          <p:nvSpPr>
            <p:cNvPr id="11" name="Right Arrow 10">
              <a:extLst>
                <a:ext uri="{FF2B5EF4-FFF2-40B4-BE49-F238E27FC236}">
                  <a16:creationId xmlns:a16="http://schemas.microsoft.com/office/drawing/2014/main" id="{D1A62B22-F901-3145-8775-F356A32F6FB7}"/>
                </a:ext>
              </a:extLst>
            </p:cNvPr>
            <p:cNvSpPr/>
            <p:nvPr/>
          </p:nvSpPr>
          <p:spPr>
            <a:xfrm>
              <a:off x="2928236" y="5665872"/>
              <a:ext cx="467983" cy="144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Left Brace 11">
            <a:extLst>
              <a:ext uri="{FF2B5EF4-FFF2-40B4-BE49-F238E27FC236}">
                <a16:creationId xmlns:a16="http://schemas.microsoft.com/office/drawing/2014/main" id="{7BAA202C-037E-6B4D-836F-69520C079EEE}"/>
              </a:ext>
            </a:extLst>
          </p:cNvPr>
          <p:cNvSpPr/>
          <p:nvPr/>
        </p:nvSpPr>
        <p:spPr>
          <a:xfrm>
            <a:off x="4276909" y="716577"/>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67A0FB-C41C-0245-B62C-5001CB6ADCED}"/>
              </a:ext>
            </a:extLst>
          </p:cNvPr>
          <p:cNvSpPr/>
          <p:nvPr/>
        </p:nvSpPr>
        <p:spPr>
          <a:xfrm>
            <a:off x="3522243" y="837675"/>
            <a:ext cx="978816" cy="523220"/>
          </a:xfrm>
          <a:prstGeom prst="rect">
            <a:avLst/>
          </a:prstGeom>
        </p:spPr>
        <p:txBody>
          <a:bodyPr wrap="square">
            <a:spAutoFit/>
          </a:bodyPr>
          <a:lstStyle/>
          <a:p>
            <a:pPr algn="r"/>
            <a:r>
              <a:rPr lang="en-US" sz="1400" b="1" dirty="0">
                <a:solidFill>
                  <a:srgbClr val="0070C0"/>
                </a:solidFill>
              </a:rPr>
              <a:t>Function Header</a:t>
            </a:r>
          </a:p>
        </p:txBody>
      </p:sp>
      <p:sp>
        <p:nvSpPr>
          <p:cNvPr id="14" name="Left Brace 13">
            <a:extLst>
              <a:ext uri="{FF2B5EF4-FFF2-40B4-BE49-F238E27FC236}">
                <a16:creationId xmlns:a16="http://schemas.microsoft.com/office/drawing/2014/main" id="{F6A6AB6A-A4CE-D44E-AACE-B0575E5A7F6C}"/>
              </a:ext>
            </a:extLst>
          </p:cNvPr>
          <p:cNvSpPr/>
          <p:nvPr/>
        </p:nvSpPr>
        <p:spPr>
          <a:xfrm>
            <a:off x="4276908" y="2399257"/>
            <a:ext cx="448301" cy="286453"/>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B082EE-7E75-F644-8DB8-4EC69C62BDD9}"/>
              </a:ext>
            </a:extLst>
          </p:cNvPr>
          <p:cNvSpPr/>
          <p:nvPr/>
        </p:nvSpPr>
        <p:spPr>
          <a:xfrm>
            <a:off x="3372571" y="2264345"/>
            <a:ext cx="978816" cy="523220"/>
          </a:xfrm>
          <a:prstGeom prst="rect">
            <a:avLst/>
          </a:prstGeom>
        </p:spPr>
        <p:txBody>
          <a:bodyPr wrap="square">
            <a:spAutoFit/>
          </a:bodyPr>
          <a:lstStyle/>
          <a:p>
            <a:pPr algn="r"/>
            <a:r>
              <a:rPr lang="en-US" sz="1400" b="1" dirty="0">
                <a:solidFill>
                  <a:srgbClr val="0070C0"/>
                </a:solidFill>
              </a:rPr>
              <a:t>Function Footer</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121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309360" y="706376"/>
            <a:ext cx="11429614" cy="477155"/>
          </a:xfrm>
        </p:spPr>
        <p:txBody>
          <a:bodyPr/>
          <a:lstStyle/>
          <a:p>
            <a:r>
              <a:rPr lang="en-US" dirty="0"/>
              <a:t>Function Prologue and Epilogue: Stack Frame Management</a:t>
            </a:r>
            <a:br>
              <a:rPr lang="en-US" dirty="0"/>
            </a:br>
            <a:r>
              <a:rPr lang="en-US" dirty="0"/>
              <a:t>Minimum Sized stack frame shown</a:t>
            </a:r>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1714500" y="1481256"/>
            <a:ext cx="9956800" cy="437054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.text</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global</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make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global for linking</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type</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%function </a:t>
            </a:r>
            <a:r>
              <a:rPr lang="en-US" b="1" dirty="0">
                <a:solidFill>
                  <a:srgbClr val="0070C0"/>
                </a:solidFill>
                <a:latin typeface="Consolas" panose="020B0609020204030204" pitchFamily="49" charset="0"/>
                <a:cs typeface="Consolas" panose="020B0609020204030204" pitchFamily="49" charset="0"/>
              </a:rPr>
              <a:t>// define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to be a function</a:t>
            </a:r>
          </a:p>
          <a:p>
            <a:r>
              <a:rPr lang="en-US" b="1" dirty="0">
                <a:solidFill>
                  <a:srgbClr val="0070C0"/>
                </a:solidFill>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 .</a:t>
            </a:r>
            <a:r>
              <a:rPr lang="en-US" b="1" dirty="0" err="1">
                <a:solidFill>
                  <a:srgbClr val="7030A0"/>
                </a:solidFill>
                <a:latin typeface="Consolas" panose="020B0609020204030204" pitchFamily="49" charset="0"/>
                <a:cs typeface="Consolas" panose="020B0609020204030204" pitchFamily="49" charset="0"/>
              </a:rPr>
              <a:t>equ</a:t>
            </a:r>
            <a:r>
              <a:rPr lang="en-US" b="1" dirty="0">
                <a:latin typeface="Consolas" panose="020B0609020204030204" pitchFamily="49" charset="0"/>
                <a:cs typeface="Consolas" panose="020B0609020204030204" pitchFamily="49" charset="0"/>
              </a:rPr>
              <a:t>    </a:t>
            </a:r>
            <a:r>
              <a:rPr lang="en-US" b="1" dirty="0">
                <a:solidFill>
                  <a:schemeClr val="accent5"/>
                </a:solidFill>
                <a:latin typeface="Consolas" panose="020B0609020204030204" pitchFamily="49" charset="0"/>
                <a:cs typeface="Consolas" panose="020B0609020204030204" pitchFamily="49" charset="0"/>
              </a:rPr>
              <a:t>FP_OFF</a:t>
            </a:r>
            <a:r>
              <a:rPr lang="en-US" b="1" dirty="0">
                <a:latin typeface="Consolas" panose="020B0609020204030204" pitchFamily="49" charset="0"/>
                <a:cs typeface="Consolas" panose="020B0609020204030204" pitchFamily="49" charset="0"/>
              </a:rPr>
              <a:t>,  4        // </a:t>
            </a:r>
            <a:r>
              <a:rPr lang="en-US" b="1" dirty="0" err="1">
                <a:latin typeface="Consolas" panose="020B0609020204030204" pitchFamily="49" charset="0"/>
                <a:cs typeface="Consolas" panose="020B0609020204030204" pitchFamily="49" charset="0"/>
              </a:rPr>
              <a:t>fp</a:t>
            </a:r>
            <a:r>
              <a:rPr lang="en-US" b="1" dirty="0">
                <a:latin typeface="Consolas" panose="020B0609020204030204" pitchFamily="49" charset="0"/>
                <a:cs typeface="Consolas" panose="020B0609020204030204" pitchFamily="49" charset="0"/>
              </a:rPr>
              <a:t> offset in main stack frame</a:t>
            </a:r>
            <a:endParaRPr lang="en-US" b="1" dirty="0">
              <a:solidFill>
                <a:srgbClr val="0070C0"/>
              </a:solidFill>
              <a:latin typeface="Consolas" panose="020B0609020204030204" pitchFamily="49" charset="0"/>
              <a:cs typeface="Consolas" panose="020B0609020204030204" pitchFamily="49" charset="0"/>
            </a:endParaRPr>
          </a:p>
          <a:p>
            <a:r>
              <a:rPr lang="en-US" b="1" dirty="0" err="1">
                <a:solidFill>
                  <a:srgbClr val="0070C0"/>
                </a:solidFill>
                <a:latin typeface="Consolas" panose="020B0609020204030204" pitchFamily="49" charset="0"/>
                <a:cs typeface="Consolas" panose="020B0609020204030204" pitchFamily="49" charset="0"/>
              </a:rPr>
              <a:t>myfunc</a:t>
            </a:r>
            <a:r>
              <a:rPr lang="en-US" b="1" dirty="0">
                <a:latin typeface="Consolas" panose="020B0609020204030204" pitchFamily="49" charset="0"/>
                <a:cs typeface="Consolas" panose="020B0609020204030204" pitchFamily="49" charset="0"/>
              </a:rPr>
              <a:t>:</a:t>
            </a:r>
          </a:p>
          <a:p>
            <a:r>
              <a:rPr lang="en-US" b="1" dirty="0">
                <a:solidFill>
                  <a:srgbClr val="00B050"/>
                </a:solidFill>
                <a:latin typeface="Consolas" panose="020B0609020204030204" pitchFamily="49" charset="0"/>
                <a:cs typeface="Consolas" panose="020B0609020204030204" pitchFamily="49" charset="0"/>
              </a:rPr>
              <a:t>	  // function prologue, stack frame setup – (later slides)</a:t>
            </a:r>
          </a:p>
          <a:p>
            <a:r>
              <a:rPr lang="en-US" dirty="0">
                <a:solidFill>
                  <a:srgbClr val="000000"/>
                </a:solidFill>
                <a:effectLst/>
                <a:latin typeface="Consolas" panose="020B0609020204030204" pitchFamily="49" charset="0"/>
                <a:cs typeface="Consolas" panose="020B0609020204030204" pitchFamily="49" charset="0"/>
              </a:rPr>
              <a:t>    push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effectLst/>
                <a:latin typeface="Consolas" panose="020B0609020204030204" pitchFamily="49" charset="0"/>
                <a:cs typeface="Consolas" panose="020B0609020204030204" pitchFamily="49" charset="0"/>
              </a:rPr>
              <a:t>    add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FP_OFF</a:t>
            </a:r>
          </a:p>
          <a:p>
            <a:pPr lvl="2"/>
            <a:r>
              <a:rPr lang="en-US" b="1" dirty="0">
                <a:solidFill>
                  <a:srgbClr val="00B050"/>
                </a:solidFill>
                <a:latin typeface="Consolas" panose="020B0609020204030204" pitchFamily="49" charset="0"/>
                <a:cs typeface="Consolas" panose="020B0609020204030204" pitchFamily="49" charset="0"/>
              </a:rPr>
              <a:t>  // your code</a:t>
            </a:r>
          </a:p>
          <a:p>
            <a:pPr lvl="2"/>
            <a:endParaRPr lang="en-US" b="1" dirty="0">
              <a:solidFill>
                <a:srgbClr val="00B050"/>
              </a:solidFill>
              <a:latin typeface="Consolas" panose="020B0609020204030204" pitchFamily="49" charset="0"/>
              <a:cs typeface="Consolas" panose="020B0609020204030204" pitchFamily="49" charset="0"/>
            </a:endParaRPr>
          </a:p>
          <a:p>
            <a:r>
              <a:rPr lang="en-US" b="1" dirty="0">
                <a:solidFill>
                  <a:srgbClr val="00B050"/>
                </a:solidFill>
                <a:latin typeface="Consolas" panose="020B0609020204030204" pitchFamily="49" charset="0"/>
                <a:cs typeface="Consolas" panose="020B0609020204030204" pitchFamily="49" charset="0"/>
              </a:rPr>
              <a:t>	  // function epilogue, stack frame teardown, return - (later slides)</a:t>
            </a:r>
            <a:endParaRPr lang="en-US" b="1" dirty="0">
              <a:solidFill>
                <a:srgbClr val="00B050"/>
              </a:solidFill>
              <a:effectLst/>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sub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FP_OFF</a:t>
            </a:r>
          </a:p>
          <a:p>
            <a:r>
              <a:rPr lang="en-US" dirty="0">
                <a:solidFill>
                  <a:srgbClr val="000000"/>
                </a:solidFill>
                <a:effectLst/>
                <a:latin typeface="Consolas" panose="020B0609020204030204" pitchFamily="49" charset="0"/>
                <a:cs typeface="Consolas" panose="020B0609020204030204" pitchFamily="49" charset="0"/>
              </a:rPr>
              <a:t>    pop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effectLst/>
                <a:latin typeface="Consolas" panose="020B0609020204030204" pitchFamily="49" charset="0"/>
                <a:cs typeface="Consolas" panose="020B0609020204030204" pitchFamily="49" charset="0"/>
              </a:rPr>
              <a:t>    bx      </a:t>
            </a:r>
            <a:r>
              <a:rPr lang="en-US" dirty="0" err="1">
                <a:solidFill>
                  <a:srgbClr val="000000"/>
                </a:solidFill>
                <a:effectLst/>
                <a:latin typeface="Consolas" panose="020B0609020204030204" pitchFamily="49" charset="0"/>
                <a:cs typeface="Consolas" panose="020B0609020204030204" pitchFamily="49" charset="0"/>
              </a:rPr>
              <a:t>lr</a:t>
            </a:r>
            <a:endParaRPr lang="en-US" dirty="0">
              <a:solidFill>
                <a:srgbClr val="000000"/>
              </a:solidFill>
              <a:effectLst/>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size</a:t>
            </a:r>
            <a:r>
              <a:rPr lang="en-US" b="1" dirty="0">
                <a:solidFill>
                  <a:srgbClr val="0070C0"/>
                </a:solidFill>
                <a:latin typeface="Consolas" panose="020B0609020204030204" pitchFamily="49" charset="0"/>
                <a:cs typeface="Consolas" panose="020B0609020204030204" pitchFamily="49" charset="0"/>
              </a:rPr>
              <a:t>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a:t>
            </a:r>
          </a:p>
        </p:txBody>
      </p:sp>
      <p:sp>
        <p:nvSpPr>
          <p:cNvPr id="12" name="Left Brace 11">
            <a:extLst>
              <a:ext uri="{FF2B5EF4-FFF2-40B4-BE49-F238E27FC236}">
                <a16:creationId xmlns:a16="http://schemas.microsoft.com/office/drawing/2014/main" id="{7BAA202C-037E-6B4D-836F-69520C079EEE}"/>
              </a:ext>
            </a:extLst>
          </p:cNvPr>
          <p:cNvSpPr/>
          <p:nvPr/>
        </p:nvSpPr>
        <p:spPr>
          <a:xfrm>
            <a:off x="1978772" y="3225279"/>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3367A0FB-C41C-0245-B62C-5001CB6ADCED}"/>
              </a:ext>
            </a:extLst>
          </p:cNvPr>
          <p:cNvSpPr/>
          <p:nvPr/>
        </p:nvSpPr>
        <p:spPr>
          <a:xfrm>
            <a:off x="498164" y="3225279"/>
            <a:ext cx="1448102" cy="584775"/>
          </a:xfrm>
          <a:prstGeom prst="rect">
            <a:avLst/>
          </a:prstGeom>
        </p:spPr>
        <p:txBody>
          <a:bodyPr wrap="square">
            <a:spAutoFit/>
          </a:bodyPr>
          <a:lstStyle/>
          <a:p>
            <a:pPr algn="r"/>
            <a:r>
              <a:rPr lang="en-US" sz="1600" b="1" dirty="0">
                <a:solidFill>
                  <a:srgbClr val="0070C0"/>
                </a:solidFill>
              </a:rPr>
              <a:t>Function Prologue</a:t>
            </a:r>
          </a:p>
        </p:txBody>
      </p:sp>
      <p:sp>
        <p:nvSpPr>
          <p:cNvPr id="14" name="Left Brace 13">
            <a:extLst>
              <a:ext uri="{FF2B5EF4-FFF2-40B4-BE49-F238E27FC236}">
                <a16:creationId xmlns:a16="http://schemas.microsoft.com/office/drawing/2014/main" id="{F6A6AB6A-A4CE-D44E-AACE-B0575E5A7F6C}"/>
              </a:ext>
            </a:extLst>
          </p:cNvPr>
          <p:cNvSpPr/>
          <p:nvPr/>
        </p:nvSpPr>
        <p:spPr>
          <a:xfrm>
            <a:off x="1864472" y="4642270"/>
            <a:ext cx="448301" cy="684574"/>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A0B082EE-7E75-F644-8DB8-4EC69C62BDD9}"/>
              </a:ext>
            </a:extLst>
          </p:cNvPr>
          <p:cNvSpPr/>
          <p:nvPr/>
        </p:nvSpPr>
        <p:spPr>
          <a:xfrm>
            <a:off x="309360" y="4684726"/>
            <a:ext cx="1342398" cy="584775"/>
          </a:xfrm>
          <a:prstGeom prst="rect">
            <a:avLst/>
          </a:prstGeom>
        </p:spPr>
        <p:txBody>
          <a:bodyPr wrap="square">
            <a:spAutoFit/>
          </a:bodyPr>
          <a:lstStyle/>
          <a:p>
            <a:pPr algn="r"/>
            <a:r>
              <a:rPr lang="en-US" sz="1600" b="1" dirty="0">
                <a:solidFill>
                  <a:srgbClr val="0070C0"/>
                </a:solidFill>
              </a:rPr>
              <a:t>Function Epilogue</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8454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983"/>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6E40FBF-EEC7-B18B-DC5E-E96F78A870E9}"/>
                  </a:ext>
                </a:extLst>
              </p14:cNvPr>
              <p14:cNvContentPartPr/>
              <p14:nvPr/>
            </p14:nvContentPartPr>
            <p14:xfrm>
              <a:off x="262440" y="5438520"/>
              <a:ext cx="11133360" cy="652680"/>
            </p14:xfrm>
          </p:contentPart>
        </mc:Choice>
        <mc:Fallback>
          <p:pic>
            <p:nvPicPr>
              <p:cNvPr id="3" name="Ink 2">
                <a:extLst>
                  <a:ext uri="{FF2B5EF4-FFF2-40B4-BE49-F238E27FC236}">
                    <a16:creationId xmlns:a16="http://schemas.microsoft.com/office/drawing/2014/main" id="{56E40FBF-EEC7-B18B-DC5E-E96F78A870E9}"/>
                  </a:ext>
                </a:extLst>
              </p:cNvPr>
              <p:cNvPicPr/>
              <p:nvPr/>
            </p:nvPicPr>
            <p:blipFill>
              <a:blip r:embed="rId5"/>
              <a:stretch>
                <a:fillRect/>
              </a:stretch>
            </p:blipFill>
            <p:spPr>
              <a:xfrm>
                <a:off x="253080" y="5429160"/>
                <a:ext cx="11152080" cy="671400"/>
              </a:xfrm>
              <a:prstGeom prst="rect">
                <a:avLst/>
              </a:prstGeom>
            </p:spPr>
          </p:pic>
        </mc:Fallback>
      </mc:AlternateContent>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98106-2314-154E-B9E2-5116996DC8E0}"/>
              </a:ext>
            </a:extLst>
          </p:cNvPr>
          <p:cNvSpPr>
            <a:spLocks noGrp="1"/>
          </p:cNvSpPr>
          <p:nvPr>
            <p:ph sz="quarter" idx="15"/>
          </p:nvPr>
        </p:nvSpPr>
        <p:spPr>
          <a:xfrm>
            <a:off x="249083" y="2337383"/>
            <a:ext cx="11693834" cy="4222288"/>
          </a:xfrm>
          <a:solidFill>
            <a:schemeClr val="accent4">
              <a:lumMod val="20000"/>
              <a:lumOff val="80000"/>
            </a:schemeClr>
          </a:solidFill>
          <a:ln>
            <a:solidFill>
              <a:schemeClr val="accent1"/>
            </a:solidFill>
          </a:ln>
        </p:spPr>
        <p:txBody>
          <a:bodyPr/>
          <a:lstStyle/>
          <a:p>
            <a:pPr marL="0" indent="0">
              <a:lnSpc>
                <a:spcPct val="100000"/>
              </a:lnSpc>
              <a:buNone/>
            </a:pPr>
            <a:r>
              <a:rPr lang="en-US" sz="2200" b="1"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extern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Imports</a:t>
            </a:r>
            <a:r>
              <a:rPr lang="en-US" sz="2200" dirty="0">
                <a:solidFill>
                  <a:schemeClr val="accent1"/>
                </a:solidFill>
              </a:rPr>
              <a:t> </a:t>
            </a:r>
            <a:r>
              <a:rPr lang="en-US" sz="2200" dirty="0">
                <a:solidFill>
                  <a:srgbClr val="F37440"/>
                </a:solidFill>
              </a:rPr>
              <a:t>label</a:t>
            </a:r>
            <a:r>
              <a:rPr lang="en-US" sz="2200" dirty="0">
                <a:solidFill>
                  <a:schemeClr val="accent1"/>
                </a:solidFill>
              </a:rPr>
              <a:t> </a:t>
            </a:r>
            <a:r>
              <a:rPr lang="en-US" sz="2200" dirty="0"/>
              <a:t>(function name, symbol or a static variable name); </a:t>
            </a:r>
          </a:p>
          <a:p>
            <a:pPr lvl="1"/>
            <a:r>
              <a:rPr lang="en-US" sz="2200" dirty="0"/>
              <a:t>An address associated with the label from another file can be used by code in this file</a:t>
            </a:r>
          </a:p>
          <a:p>
            <a:pPr marL="0" indent="0">
              <a:buNone/>
            </a:pPr>
            <a:r>
              <a:rPr lang="en-US" sz="2200"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global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Exports</a:t>
            </a:r>
            <a:r>
              <a:rPr lang="en-US" sz="2200" dirty="0"/>
              <a:t> </a:t>
            </a:r>
            <a:r>
              <a:rPr lang="en-US" sz="2200" dirty="0">
                <a:solidFill>
                  <a:srgbClr val="F37440"/>
                </a:solidFill>
              </a:rPr>
              <a:t>label (or symbol)</a:t>
            </a:r>
            <a:r>
              <a:rPr lang="en-US" sz="2200" dirty="0"/>
              <a:t> to be visible outside the source file boundary (other assembly or c source)</a:t>
            </a:r>
          </a:p>
          <a:p>
            <a:pPr lvl="1"/>
            <a:r>
              <a:rPr lang="en-US" sz="2200" dirty="0">
                <a:solidFill>
                  <a:srgbClr val="F37440"/>
                </a:solidFill>
              </a:rPr>
              <a:t>label</a:t>
            </a:r>
            <a:r>
              <a:rPr lang="en-US" sz="2200" dirty="0"/>
              <a:t> is either a </a:t>
            </a:r>
            <a:r>
              <a:rPr lang="en-US" sz="2200" dirty="0">
                <a:solidFill>
                  <a:srgbClr val="2C895B"/>
                </a:solidFill>
              </a:rPr>
              <a:t>function</a:t>
            </a:r>
            <a:r>
              <a:rPr lang="en-US" sz="2200" dirty="0"/>
              <a:t> </a:t>
            </a:r>
            <a:r>
              <a:rPr lang="en-US" sz="2200" dirty="0">
                <a:solidFill>
                  <a:srgbClr val="F37440"/>
                </a:solidFill>
              </a:rPr>
              <a:t>name</a:t>
            </a:r>
            <a:r>
              <a:rPr lang="en-US" sz="2200" dirty="0"/>
              <a:t> or a </a:t>
            </a:r>
            <a:r>
              <a:rPr lang="en-US" sz="2200" dirty="0">
                <a:solidFill>
                  <a:srgbClr val="0070C0"/>
                </a:solidFill>
              </a:rPr>
              <a:t>global</a:t>
            </a:r>
            <a:r>
              <a:rPr lang="en-US" sz="2200" dirty="0"/>
              <a:t> variable</a:t>
            </a:r>
            <a:r>
              <a:rPr lang="en-US" sz="2200" dirty="0">
                <a:solidFill>
                  <a:srgbClr val="F37440"/>
                </a:solidFill>
              </a:rPr>
              <a:t> name</a:t>
            </a:r>
          </a:p>
          <a:p>
            <a:pPr lvl="1"/>
            <a:r>
              <a:rPr lang="en-US" sz="2200" dirty="0">
                <a:solidFill>
                  <a:schemeClr val="tx2"/>
                </a:solidFill>
              </a:rPr>
              <a:t>Only use with function names or static variables</a:t>
            </a:r>
          </a:p>
          <a:p>
            <a:r>
              <a:rPr lang="en-US" sz="2400" b="1" dirty="0">
                <a:solidFill>
                  <a:srgbClr val="0070C0"/>
                </a:solidFill>
              </a:rPr>
              <a:t>Without</a:t>
            </a:r>
            <a:r>
              <a:rPr lang="en-US" sz="2400" dirty="0">
                <a:solidFill>
                  <a:srgbClr val="0070C0"/>
                </a:solidFill>
              </a:rPr>
              <a:t>  </a:t>
            </a:r>
            <a:r>
              <a:rPr lang="en-US" sz="2400" dirty="0">
                <a:solidFill>
                  <a:srgbClr val="7030A0"/>
                </a:solidFill>
              </a:rPr>
              <a:t>.global</a:t>
            </a:r>
            <a:r>
              <a:rPr lang="en-US" sz="2400" dirty="0">
                <a:solidFill>
                  <a:srgbClr val="0070C0"/>
                </a:solidFill>
              </a:rPr>
              <a:t>, </a:t>
            </a:r>
            <a:r>
              <a:rPr lang="en-US" sz="2400" dirty="0">
                <a:solidFill>
                  <a:srgbClr val="F37440"/>
                </a:solidFill>
              </a:rPr>
              <a:t>labels</a:t>
            </a:r>
            <a:r>
              <a:rPr lang="en-US" sz="2400" dirty="0">
                <a:solidFill>
                  <a:srgbClr val="0070C0"/>
                </a:solidFill>
              </a:rPr>
              <a:t> are usually </a:t>
            </a:r>
            <a:r>
              <a:rPr lang="en-US" sz="2400" b="1" dirty="0">
                <a:solidFill>
                  <a:srgbClr val="C00000"/>
                </a:solidFill>
              </a:rPr>
              <a:t>local to the file </a:t>
            </a:r>
            <a:r>
              <a:rPr lang="en-US" sz="2400" dirty="0">
                <a:solidFill>
                  <a:srgbClr val="0070C0"/>
                </a:solidFill>
              </a:rPr>
              <a:t>from the point where they are defined</a:t>
            </a:r>
          </a:p>
        </p:txBody>
      </p:sp>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136299" y="298329"/>
            <a:ext cx="11791479" cy="450761"/>
          </a:xfrm>
        </p:spPr>
        <p:txBody>
          <a:bodyPr/>
          <a:lstStyle/>
          <a:p>
            <a:r>
              <a:rPr lang="en-US" dirty="0"/>
              <a:t>Assembler Directives: Label Scope Control </a:t>
            </a:r>
            <a:r>
              <a:rPr lang="en-US" sz="2400" dirty="0">
                <a:solidFill>
                  <a:srgbClr val="FF0000"/>
                </a:solidFill>
              </a:rPr>
              <a:t>(Normal Labels only)</a:t>
            </a:r>
            <a:endParaRPr lang="en-US" dirty="0">
              <a:solidFill>
                <a:srgbClr val="FF0000"/>
              </a:solidFill>
            </a:endParaRP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3994671" y="717303"/>
            <a:ext cx="3234498" cy="161520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printf</a:t>
            </a:r>
            <a:endParaRPr lang="en-US" sz="2400" dirty="0">
              <a:solidFill>
                <a:srgbClr val="F3753F"/>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fgets</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strcpy</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global</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fbuf</a:t>
            </a:r>
            <a:endParaRPr lang="en-US" sz="2400" dirty="0">
              <a:solidFill>
                <a:srgbClr val="F3753F"/>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F63C69D-0858-114C-91DB-EFE45580C02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606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D1104-0A20-3EE2-2B1D-AE5BACEBA832}"/>
              </a:ext>
            </a:extLst>
          </p:cNvPr>
          <p:cNvSpPr>
            <a:spLocks noGrp="1"/>
          </p:cNvSpPr>
          <p:nvPr>
            <p:ph type="title"/>
          </p:nvPr>
        </p:nvSpPr>
        <p:spPr/>
        <p:txBody>
          <a:bodyPr/>
          <a:lstStyle/>
          <a:p>
            <a:r>
              <a:rPr lang="en-US" dirty="0"/>
              <a:t>Preview: Writing an ARM32 function</a:t>
            </a:r>
          </a:p>
        </p:txBody>
      </p:sp>
      <p:sp>
        <p:nvSpPr>
          <p:cNvPr id="4" name="Rounded Rectangle 3">
            <a:extLst>
              <a:ext uri="{FF2B5EF4-FFF2-40B4-BE49-F238E27FC236}">
                <a16:creationId xmlns:a16="http://schemas.microsoft.com/office/drawing/2014/main" id="{16692AE5-53CB-622A-C25F-6891E853A663}"/>
              </a:ext>
            </a:extLst>
          </p:cNvPr>
          <p:cNvSpPr/>
          <p:nvPr/>
        </p:nvSpPr>
        <p:spPr bwMode="auto">
          <a:xfrm>
            <a:off x="364756" y="904284"/>
            <a:ext cx="4162057"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stdlib.h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stdio.h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int main()</a:t>
            </a:r>
          </a:p>
          <a:p>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int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 = sum4(1,2,3,4);</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printf</a:t>
            </a:r>
            <a:r>
              <a:rPr lang="en-US" sz="1600" dirty="0">
                <a:solidFill>
                  <a:srgbClr val="000000"/>
                </a:solidFill>
                <a:effectLst/>
                <a:latin typeface="Menlo" panose="020B0609030804020204" pitchFamily="49" charset="0"/>
              </a:rPr>
              <a:t>("%d\n",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EXIT_SUCCESS;</a:t>
            </a:r>
          </a:p>
          <a:p>
            <a:r>
              <a:rPr lang="en-US" sz="1600" dirty="0">
                <a:solidFill>
                  <a:srgbClr val="000000"/>
                </a:solidFill>
                <a:effectLst/>
                <a:latin typeface="Menlo" panose="020B0609030804020204" pitchFamily="49" charset="0"/>
              </a:rPr>
              <a:t>}</a:t>
            </a:r>
          </a:p>
        </p:txBody>
      </p:sp>
      <p:sp>
        <p:nvSpPr>
          <p:cNvPr id="5" name="Rounded Rectangle 4">
            <a:extLst>
              <a:ext uri="{FF2B5EF4-FFF2-40B4-BE49-F238E27FC236}">
                <a16:creationId xmlns:a16="http://schemas.microsoft.com/office/drawing/2014/main" id="{DF2067FC-72FE-622A-9CFC-16F9FA3FDB76}"/>
              </a:ext>
            </a:extLst>
          </p:cNvPr>
          <p:cNvSpPr/>
          <p:nvPr/>
        </p:nvSpPr>
        <p:spPr bwMode="auto">
          <a:xfrm>
            <a:off x="364757" y="4148669"/>
            <a:ext cx="4162057"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SUM4_H</a:t>
            </a:r>
          </a:p>
          <a:p>
            <a:r>
              <a:rPr lang="en-US" sz="1600" dirty="0">
                <a:solidFill>
                  <a:srgbClr val="000000"/>
                </a:solidFill>
                <a:effectLst/>
                <a:latin typeface="Menlo" panose="020B0609030804020204" pitchFamily="49" charset="0"/>
              </a:rPr>
              <a:t>#define SUM4_H</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__ASSEMBLER__</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#else</a:t>
            </a:r>
          </a:p>
          <a:p>
            <a:r>
              <a:rPr lang="en-US" sz="1600" dirty="0">
                <a:solidFill>
                  <a:srgbClr val="000000"/>
                </a:solidFill>
                <a:effectLst/>
                <a:latin typeface="Menlo" panose="020B0609030804020204" pitchFamily="49" charset="0"/>
              </a:rPr>
              <a:t>.extern sum4</a:t>
            </a:r>
          </a:p>
          <a:p>
            <a:r>
              <a:rPr lang="en-US" sz="1600" dirty="0">
                <a:solidFill>
                  <a:srgbClr val="000000"/>
                </a:solidFill>
                <a:effectLst/>
                <a:latin typeface="Menlo" panose="020B0609030804020204" pitchFamily="49" charset="0"/>
              </a:rPr>
              <a:t>#endif</a:t>
            </a:r>
          </a:p>
          <a:p>
            <a:endParaRPr lang="en-US" sz="1600" dirty="0">
              <a:solidFill>
                <a:srgbClr val="000000"/>
              </a:solidFill>
              <a:latin typeface="Menlo" panose="020B0609030804020204" pitchFamily="49" charset="0"/>
            </a:endParaRPr>
          </a:p>
          <a:p>
            <a:r>
              <a:rPr lang="en-US" sz="1600" dirty="0">
                <a:solidFill>
                  <a:srgbClr val="000000"/>
                </a:solidFill>
                <a:effectLst/>
                <a:latin typeface="Menlo" panose="020B0609030804020204" pitchFamily="49" charset="0"/>
              </a:rPr>
              <a:t>#endif</a:t>
            </a:r>
          </a:p>
        </p:txBody>
      </p:sp>
      <p:sp>
        <p:nvSpPr>
          <p:cNvPr id="6" name="Rounded Rectangle 5">
            <a:extLst>
              <a:ext uri="{FF2B5EF4-FFF2-40B4-BE49-F238E27FC236}">
                <a16:creationId xmlns:a16="http://schemas.microsoft.com/office/drawing/2014/main" id="{68546E7B-6051-8650-1773-359355326960}"/>
              </a:ext>
            </a:extLst>
          </p:cNvPr>
          <p:cNvSpPr/>
          <p:nvPr/>
        </p:nvSpPr>
        <p:spPr bwMode="auto">
          <a:xfrm>
            <a:off x="4905696" y="795291"/>
            <a:ext cx="5518984" cy="592240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.global sum4</a:t>
            </a:r>
          </a:p>
          <a:p>
            <a:r>
              <a:rPr lang="en-US" sz="1600" dirty="0">
                <a:solidFill>
                  <a:srgbClr val="000000"/>
                </a:solidFill>
                <a:effectLst/>
                <a:latin typeface="Menlo" panose="020B0609030804020204" pitchFamily="49" charset="0"/>
              </a:rPr>
              <a:t>    .type   sum4,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28</a:t>
            </a:r>
          </a:p>
          <a:p>
            <a:r>
              <a:rPr lang="en-US" sz="1600" dirty="0">
                <a:solidFill>
                  <a:srgbClr val="000000"/>
                </a:solidFill>
                <a:effectLst/>
                <a:latin typeface="Menlo" panose="020B0609030804020204" pitchFamily="49" charset="0"/>
              </a:rPr>
              <a:t>    // r0 = sum4(r0, r1, r2, r3)</a:t>
            </a:r>
          </a:p>
          <a:p>
            <a:r>
              <a:rPr lang="en-US" sz="1600" dirty="0">
                <a:solidFill>
                  <a:srgbClr val="000000"/>
                </a:solidFill>
                <a:effectLst/>
                <a:latin typeface="Menlo" panose="020B0609030804020204" pitchFamily="49" charset="0"/>
              </a:rPr>
              <a:t>sum4:</a:t>
            </a:r>
          </a:p>
          <a:p>
            <a:r>
              <a:rPr lang="en-US" sz="1600" dirty="0">
                <a:solidFill>
                  <a:srgbClr val="000000"/>
                </a:solidFill>
                <a:effectLst/>
                <a:latin typeface="Menlo" panose="020B0609030804020204" pitchFamily="49" charset="0"/>
              </a:rPr>
              <a:t>    push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r1</a:t>
            </a:r>
          </a:p>
          <a:p>
            <a:r>
              <a:rPr lang="en-US" sz="1600" dirty="0">
                <a:solidFill>
                  <a:srgbClr val="000000"/>
                </a:solidFill>
                <a:effectLst/>
                <a:latin typeface="Menlo" panose="020B0609030804020204" pitchFamily="49" charset="0"/>
              </a:rPr>
              <a:t>    add     r0, r0, r2</a:t>
            </a:r>
          </a:p>
          <a:p>
            <a:r>
              <a:rPr lang="en-US" sz="1600" dirty="0">
                <a:solidFill>
                  <a:srgbClr val="000000"/>
                </a:solidFill>
                <a:effectLst/>
                <a:latin typeface="Menlo" panose="020B0609030804020204" pitchFamily="49" charset="0"/>
              </a:rPr>
              <a:t>    add     r0, r0, r3</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sum4, (. - sum4)</a:t>
            </a:r>
          </a:p>
          <a:p>
            <a:r>
              <a:rPr lang="en-US" sz="1600" dirty="0">
                <a:solidFill>
                  <a:srgbClr val="000000"/>
                </a:solidFill>
                <a:effectLst/>
                <a:latin typeface="Menlo" panose="020B0609030804020204" pitchFamily="49" charset="0"/>
              </a:rPr>
              <a:t>    .section .note.GNU-stack,"",%</a:t>
            </a:r>
            <a:r>
              <a:rPr lang="en-US" sz="1600" dirty="0" err="1">
                <a:solidFill>
                  <a:srgbClr val="000000"/>
                </a:solidFill>
                <a:effectLst/>
                <a:latin typeface="Menlo" panose="020B0609030804020204" pitchFamily="49" charset="0"/>
              </a:rPr>
              <a:t>progbits</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.end</a:t>
            </a:r>
          </a:p>
        </p:txBody>
      </p:sp>
      <p:sp>
        <p:nvSpPr>
          <p:cNvPr id="7" name="Rounded Rectangle 6">
            <a:extLst>
              <a:ext uri="{FF2B5EF4-FFF2-40B4-BE49-F238E27FC236}">
                <a16:creationId xmlns:a16="http://schemas.microsoft.com/office/drawing/2014/main" id="{EEA21AE8-E0A6-57FF-D056-E215E405E265}"/>
              </a:ext>
            </a:extLst>
          </p:cNvPr>
          <p:cNvSpPr/>
          <p:nvPr/>
        </p:nvSpPr>
        <p:spPr bwMode="auto">
          <a:xfrm>
            <a:off x="8213113" y="904284"/>
            <a:ext cx="3801043" cy="136183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-Wall -</a:t>
            </a:r>
            <a:r>
              <a:rPr lang="en-US" sz="1600" dirty="0" err="1">
                <a:solidFill>
                  <a:srgbClr val="000000"/>
                </a:solidFill>
                <a:effectLst/>
                <a:latin typeface="Menlo" panose="020B0609030804020204" pitchFamily="49" charset="0"/>
              </a:rPr>
              <a:t>Wextra</a:t>
            </a:r>
            <a:r>
              <a:rPr lang="en-US" sz="1600" dirty="0">
                <a:solidFill>
                  <a:srgbClr val="000000"/>
                </a:solidFill>
                <a:effectLst/>
                <a:latin typeface="Menlo" panose="020B0609030804020204" pitchFamily="49" charset="0"/>
              </a:rPr>
              <a:t> -c </a:t>
            </a:r>
            <a:r>
              <a:rPr lang="en-US" sz="1600" dirty="0" err="1">
                <a:solidFill>
                  <a:srgbClr val="000000"/>
                </a:solidFill>
                <a:effectLst/>
                <a:latin typeface="Menlo" panose="020B0609030804020204" pitchFamily="49" charset="0"/>
              </a:rPr>
              <a:t>main.c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-c sum4.S</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sum4.o </a:t>
            </a:r>
            <a:r>
              <a:rPr lang="en-US" sz="1600" dirty="0" err="1">
                <a:solidFill>
                  <a:srgbClr val="000000"/>
                </a:solidFill>
                <a:effectLst/>
                <a:latin typeface="Menlo" panose="020B0609030804020204" pitchFamily="49" charset="0"/>
              </a:rPr>
              <a:t>main.o</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a.out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10</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AE533B4-B857-19ED-FDEE-28283A76E272}"/>
                  </a:ext>
                </a:extLst>
              </p14:cNvPr>
              <p14:cNvContentPartPr/>
              <p14:nvPr/>
            </p14:nvContentPartPr>
            <p14:xfrm>
              <a:off x="4235760" y="1224360"/>
              <a:ext cx="4462200" cy="4542120"/>
            </p14:xfrm>
          </p:contentPart>
        </mc:Choice>
        <mc:Fallback>
          <p:pic>
            <p:nvPicPr>
              <p:cNvPr id="2" name="Ink 1">
                <a:extLst>
                  <a:ext uri="{FF2B5EF4-FFF2-40B4-BE49-F238E27FC236}">
                    <a16:creationId xmlns:a16="http://schemas.microsoft.com/office/drawing/2014/main" id="{0AE533B4-B857-19ED-FDEE-28283A76E272}"/>
                  </a:ext>
                </a:extLst>
              </p:cNvPr>
              <p:cNvPicPr/>
              <p:nvPr/>
            </p:nvPicPr>
            <p:blipFill>
              <a:blip r:embed="rId3"/>
              <a:stretch>
                <a:fillRect/>
              </a:stretch>
            </p:blipFill>
            <p:spPr>
              <a:xfrm>
                <a:off x="4226400" y="1215000"/>
                <a:ext cx="4480920" cy="4560840"/>
              </a:xfrm>
              <a:prstGeom prst="rect">
                <a:avLst/>
              </a:prstGeom>
            </p:spPr>
          </p:pic>
        </mc:Fallback>
      </mc:AlternateContent>
    </p:spTree>
    <p:extLst>
      <p:ext uri="{BB962C8B-B14F-4D97-AF65-F5344CB8AC3E}">
        <p14:creationId xmlns:p14="http://schemas.microsoft.com/office/powerpoint/2010/main" val="145764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334585" y="2290662"/>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74252" y="345184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56562" y="4944288"/>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89971" y="4563015"/>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771735" y="3082516"/>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109083" y="1921330"/>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677136" y="2276559"/>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77136" y="3514084"/>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77136" y="5041334"/>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71">
            <p14:nvContentPartPr>
              <p14:cNvPr id="4" name="Ink 3">
                <a:extLst>
                  <a:ext uri="{FF2B5EF4-FFF2-40B4-BE49-F238E27FC236}">
                    <a16:creationId xmlns:a16="http://schemas.microsoft.com/office/drawing/2014/main" id="{76088BED-45E6-4276-CF45-509070FDC192}"/>
                  </a:ext>
                </a:extLst>
              </p14:cNvPr>
              <p14:cNvContentPartPr/>
              <p14:nvPr/>
            </p14:nvContentPartPr>
            <p14:xfrm>
              <a:off x="4629960" y="1892880"/>
              <a:ext cx="2231640" cy="4046040"/>
            </p14:xfrm>
          </p:contentPart>
        </mc:Choice>
        <mc:Fallback>
          <p:pic>
            <p:nvPicPr>
              <p:cNvPr id="4" name="Ink 3">
                <a:extLst>
                  <a:ext uri="{FF2B5EF4-FFF2-40B4-BE49-F238E27FC236}">
                    <a16:creationId xmlns:a16="http://schemas.microsoft.com/office/drawing/2014/main" id="{76088BED-45E6-4276-CF45-509070FDC192}"/>
                  </a:ext>
                </a:extLst>
              </p:cNvPr>
              <p:cNvPicPr/>
              <p:nvPr/>
            </p:nvPicPr>
            <p:blipFill>
              <a:blip r:embed="rId72"/>
              <a:stretch>
                <a:fillRect/>
              </a:stretch>
            </p:blipFill>
            <p:spPr>
              <a:xfrm>
                <a:off x="4620600" y="1883520"/>
                <a:ext cx="2250360" cy="4064760"/>
              </a:xfrm>
              <a:prstGeom prst="rect">
                <a:avLst/>
              </a:prstGeom>
            </p:spPr>
          </p:pic>
        </mc:Fallback>
      </mc:AlternateContent>
    </p:spTree>
    <p:extLst>
      <p:ext uri="{BB962C8B-B14F-4D97-AF65-F5344CB8AC3E}">
        <p14:creationId xmlns:p14="http://schemas.microsoft.com/office/powerpoint/2010/main" val="22426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179976" y="93494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sp>
        <p:nvSpPr>
          <p:cNvPr id="19" name="TextBox 18">
            <a:extLst>
              <a:ext uri="{FF2B5EF4-FFF2-40B4-BE49-F238E27FC236}">
                <a16:creationId xmlns:a16="http://schemas.microsoft.com/office/drawing/2014/main" id="{1E759530-60FA-874C-BCB8-A99D950745E8}"/>
              </a:ext>
            </a:extLst>
          </p:cNvPr>
          <p:cNvSpPr txBox="1"/>
          <p:nvPr/>
        </p:nvSpPr>
        <p:spPr>
          <a:xfrm>
            <a:off x="7753457" y="1857673"/>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err="1">
                <a:solidFill>
                  <a:srgbClr val="000000"/>
                </a:solidFill>
                <a:latin typeface="Consolas"/>
                <a:ea typeface="Arial"/>
                <a:cs typeface="Calibri"/>
              </a:rPr>
              <a:t>ldr</a:t>
            </a:r>
            <a:r>
              <a:rPr lang="en-US" b="1" dirty="0">
                <a:solidFill>
                  <a:srgbClr val="000000"/>
                </a:solidFill>
                <a:latin typeface="Consolas"/>
                <a:ea typeface="Arial"/>
                <a:cs typeface="Calibri"/>
              </a:rPr>
              <a:t>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20756"/>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627968" y="3924911"/>
              <a:ext cx="3799325" cy="2485809"/>
            </a:xfrm>
            <a:prstGeom prst="rect">
              <a:avLst/>
            </a:prstGeom>
            <a:noFill/>
          </p:spPr>
          <p:txBody>
            <a:bodyPr wrap="square" rtlCol="0">
              <a:spAutoFit/>
            </a:bodyPr>
            <a:lstStyle/>
            <a:p>
              <a:r>
                <a:rPr lang="en-US" sz="2400" b="1" dirty="0">
                  <a:solidFill>
                    <a:srgbClr val="0070C0"/>
                  </a:solidFill>
                  <a:latin typeface="Consolas"/>
                  <a:ea typeface="Calibri"/>
                  <a:cs typeface="Calibri"/>
                </a:rPr>
                <a:t>str	r0, [r1]</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0C3844-F6D9-2945-A6A2-F5162F07EDF7}"/>
                </a:ext>
              </a:extLst>
            </p:cNvPr>
            <p:cNvSpPr txBox="1"/>
            <p:nvPr/>
          </p:nvSpPr>
          <p:spPr>
            <a:xfrm>
              <a:off x="7785600" y="3928838"/>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a:solidFill>
                    <a:srgbClr val="000000"/>
                  </a:solidFill>
                  <a:latin typeface="Consolas"/>
                  <a:ea typeface="Arial"/>
                  <a:cs typeface="Calibri"/>
                </a:rPr>
                <a:t>str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6937784-320D-4C57-1C02-70D82A7F8EBD}"/>
                  </a:ext>
                </a:extLst>
              </p14:cNvPr>
              <p14:cNvContentPartPr/>
              <p14:nvPr/>
            </p14:nvContentPartPr>
            <p14:xfrm>
              <a:off x="2309040" y="8640"/>
              <a:ext cx="9695880" cy="4305960"/>
            </p14:xfrm>
          </p:contentPart>
        </mc:Choice>
        <mc:Fallback>
          <p:pic>
            <p:nvPicPr>
              <p:cNvPr id="4" name="Ink 3">
                <a:extLst>
                  <a:ext uri="{FF2B5EF4-FFF2-40B4-BE49-F238E27FC236}">
                    <a16:creationId xmlns:a16="http://schemas.microsoft.com/office/drawing/2014/main" id="{26937784-320D-4C57-1C02-70D82A7F8EBD}"/>
                  </a:ext>
                </a:extLst>
              </p:cNvPr>
              <p:cNvPicPr/>
              <p:nvPr/>
            </p:nvPicPr>
            <p:blipFill>
              <a:blip r:embed="rId3"/>
              <a:stretch>
                <a:fillRect/>
              </a:stretch>
            </p:blipFill>
            <p:spPr>
              <a:xfrm>
                <a:off x="2299680" y="-720"/>
                <a:ext cx="9714600" cy="4324680"/>
              </a:xfrm>
              <a:prstGeom prst="rect">
                <a:avLst/>
              </a:prstGeom>
            </p:spPr>
          </p:pic>
        </mc:Fallback>
      </mc:AlternateContent>
    </p:spTree>
    <p:extLst>
      <p:ext uri="{BB962C8B-B14F-4D97-AF65-F5344CB8AC3E}">
        <p14:creationId xmlns:p14="http://schemas.microsoft.com/office/powerpoint/2010/main" val="202703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570755" y="126251"/>
            <a:ext cx="10515600" cy="464764"/>
          </a:xfrm>
        </p:spPr>
        <p:txBody>
          <a:bodyPr/>
          <a:lstStyle/>
          <a:p>
            <a:r>
              <a:rPr lang="en-US" sz="2800" dirty="0"/>
              <a:t>Reference For PA7/8: C Stream Functions Opening Files</a:t>
            </a:r>
          </a:p>
        </p:txBody>
      </p:sp>
      <p:sp>
        <p:nvSpPr>
          <p:cNvPr id="3" name="Content Placeholder 2">
            <a:extLst>
              <a:ext uri="{FF2B5EF4-FFF2-40B4-BE49-F238E27FC236}">
                <a16:creationId xmlns:a16="http://schemas.microsoft.com/office/drawing/2014/main" id="{3DC39C1B-6246-D64F-B17A-9C5AF6FD745E}"/>
              </a:ext>
            </a:extLst>
          </p:cNvPr>
          <p:cNvSpPr>
            <a:spLocks noGrp="1"/>
          </p:cNvSpPr>
          <p:nvPr>
            <p:ph sz="quarter" idx="17"/>
          </p:nvPr>
        </p:nvSpPr>
        <p:spPr>
          <a:xfrm>
            <a:off x="297837" y="708526"/>
            <a:ext cx="11629941" cy="5444301"/>
          </a:xfrm>
          <a:solidFill>
            <a:schemeClr val="accent4">
              <a:lumMod val="20000"/>
              <a:lumOff val="80000"/>
            </a:schemeClr>
          </a:solidFill>
          <a:ln>
            <a:solidFill>
              <a:schemeClr val="accent1"/>
            </a:solidFill>
          </a:ln>
        </p:spPr>
        <p:txBody>
          <a:bodyPr/>
          <a:lstStyle/>
          <a:p>
            <a:pPr marL="0" indent="0">
              <a:buNone/>
            </a:pPr>
            <a:r>
              <a:rPr lang="en-US" sz="2000" b="1" dirty="0">
                <a:solidFill>
                  <a:schemeClr val="tx1">
                    <a:lumMod val="50000"/>
                  </a:schemeClr>
                </a:solidFill>
                <a:latin typeface="Courier New" panose="02070309020205020404" pitchFamily="49" charset="0"/>
                <a:cs typeface="Courier New" panose="02070309020205020404" pitchFamily="49" charset="0"/>
              </a:rPr>
              <a:t>FILE *</a:t>
            </a:r>
            <a:r>
              <a:rPr lang="en-US" sz="2000" b="1" dirty="0" err="1">
                <a:solidFill>
                  <a:schemeClr val="accent1"/>
                </a:solidFill>
                <a:latin typeface="Courier New" panose="02070309020205020404" pitchFamily="49" charset="0"/>
                <a:cs typeface="Courier New" panose="02070309020205020404" pitchFamily="49" charset="0"/>
              </a:rPr>
              <a:t>fopen</a:t>
            </a:r>
            <a:r>
              <a:rPr lang="en-US" sz="2000" b="1" dirty="0">
                <a:latin typeface="Courier New" panose="02070309020205020404" pitchFamily="49" charset="0"/>
                <a:cs typeface="Courier New" panose="02070309020205020404" pitchFamily="49" charset="0"/>
              </a:rPr>
              <a:t>(</a:t>
            </a:r>
            <a:r>
              <a:rPr lang="en-US" sz="2000" b="1" dirty="0">
                <a:solidFill>
                  <a:schemeClr val="tx1">
                    <a:lumMod val="50000"/>
                  </a:schemeClr>
                </a:solidFill>
                <a:latin typeface="Courier New" panose="02070309020205020404" pitchFamily="49" charset="0"/>
                <a:cs typeface="Courier New" panose="02070309020205020404" pitchFamily="49" charset="0"/>
              </a:rPr>
              <a:t>char filename[], const char mode[]);</a:t>
            </a:r>
          </a:p>
          <a:p>
            <a:pPr>
              <a:lnSpc>
                <a:spcPct val="100000"/>
              </a:lnSpc>
            </a:pPr>
            <a:r>
              <a:rPr lang="en-US" sz="2200" dirty="0">
                <a:solidFill>
                  <a:schemeClr val="accent1"/>
                </a:solidFill>
              </a:rPr>
              <a:t>Opens a stream to the specified file in specified file access mode </a:t>
            </a:r>
          </a:p>
          <a:p>
            <a:pPr lvl="1"/>
            <a:r>
              <a:rPr lang="en-US" sz="2000" dirty="0">
                <a:solidFill>
                  <a:schemeClr val="accent1"/>
                </a:solidFill>
              </a:rPr>
              <a:t>returns NULL on failure – </a:t>
            </a:r>
            <a:r>
              <a:rPr lang="en-US" sz="2000" dirty="0">
                <a:solidFill>
                  <a:srgbClr val="FF0000"/>
                </a:solidFill>
              </a:rPr>
              <a:t>always check the return value; make sure the open succeeded!</a:t>
            </a:r>
          </a:p>
          <a:p>
            <a:pPr>
              <a:lnSpc>
                <a:spcPct val="100000"/>
              </a:lnSpc>
            </a:pPr>
            <a:r>
              <a:rPr lang="en-US" sz="2200" dirty="0">
                <a:solidFill>
                  <a:schemeClr val="accent1"/>
                </a:solidFill>
              </a:rPr>
              <a:t>Mode is a string that describes the actions </a:t>
            </a:r>
            <a:r>
              <a:rPr lang="en-US" sz="2200" dirty="0"/>
              <a:t>that </a:t>
            </a:r>
            <a:r>
              <a:rPr lang="en-US" sz="2200" dirty="0">
                <a:solidFill>
                  <a:schemeClr val="accent1"/>
                </a:solidFill>
              </a:rPr>
              <a:t>can be performed on the stream</a:t>
            </a:r>
            <a:r>
              <a:rPr lang="en-US" sz="2200" dirty="0"/>
              <a:t>:</a:t>
            </a:r>
            <a:endParaRPr lang="en-US" sz="2200" dirty="0">
              <a:solidFill>
                <a:schemeClr val="accent1"/>
              </a:solidFill>
            </a:endParaRPr>
          </a:p>
          <a:p>
            <a:pPr marL="11112" indent="0">
              <a:lnSpc>
                <a:spcPct val="100000"/>
              </a:lnSpc>
              <a:buNone/>
            </a:pPr>
            <a:r>
              <a:rPr lang="en-US" sz="2000" dirty="0">
                <a:solidFill>
                  <a:schemeClr val="accent1"/>
                </a:solidFill>
              </a:rPr>
              <a:t>''r’’    Open for reading.  </a:t>
            </a:r>
          </a:p>
          <a:p>
            <a:pPr marL="11112" indent="0">
              <a:lnSpc>
                <a:spcPct val="100000"/>
              </a:lnSpc>
              <a:buNone/>
            </a:pPr>
            <a:r>
              <a:rPr lang="en-US" sz="2000" dirty="0">
                <a:solidFill>
                  <a:schemeClr val="accent1"/>
                </a:solidFill>
              </a:rPr>
              <a:t>	</a:t>
            </a:r>
            <a:r>
              <a:rPr lang="en-US" sz="2000" dirty="0">
                <a:solidFill>
                  <a:schemeClr val="tx1">
                    <a:lumMod val="50000"/>
                  </a:schemeClr>
                </a:solidFill>
              </a:rPr>
              <a:t>The stream is positioned at the</a:t>
            </a:r>
            <a:r>
              <a:rPr lang="en-US" sz="2000" dirty="0"/>
              <a:t> </a:t>
            </a:r>
            <a:r>
              <a:rPr lang="en-US" sz="2000" dirty="0">
                <a:solidFill>
                  <a:schemeClr val="accent1"/>
                </a:solidFill>
              </a:rPr>
              <a:t>beginning of the file</a:t>
            </a:r>
            <a:r>
              <a:rPr lang="en-US" sz="2000" dirty="0"/>
              <a:t>.  </a:t>
            </a:r>
            <a:r>
              <a:rPr lang="en-US" sz="2000" dirty="0">
                <a:solidFill>
                  <a:schemeClr val="accent1"/>
                </a:solidFill>
              </a:rPr>
              <a:t>Fail if the file does not exist</a:t>
            </a:r>
            <a:r>
              <a:rPr lang="en-US" sz="2000" dirty="0"/>
              <a:t>.</a:t>
            </a:r>
          </a:p>
          <a:p>
            <a:pPr marL="11112" indent="0">
              <a:lnSpc>
                <a:spcPct val="100000"/>
              </a:lnSpc>
              <a:buNone/>
            </a:pPr>
            <a:r>
              <a:rPr lang="en-US" sz="2000" dirty="0">
                <a:solidFill>
                  <a:schemeClr val="accent1"/>
                </a:solidFill>
              </a:rPr>
              <a:t>''w’’   Open for writing</a:t>
            </a:r>
            <a:r>
              <a:rPr lang="en-US" sz="2000" dirty="0"/>
              <a:t>.  </a:t>
            </a:r>
          </a:p>
          <a:p>
            <a:pPr marL="11112" indent="0">
              <a:lnSpc>
                <a:spcPct val="100000"/>
              </a:lnSpc>
              <a:buNone/>
            </a:pPr>
            <a:r>
              <a:rPr lang="en-US" sz="2000" dirty="0">
                <a:solidFill>
                  <a:schemeClr val="tx1">
                    <a:lumMod val="50000"/>
                  </a:schemeClr>
                </a:solidFill>
              </a:rPr>
              <a:t>	The stream is positioned at the </a:t>
            </a:r>
            <a:r>
              <a:rPr lang="en-US" sz="2000" dirty="0">
                <a:solidFill>
                  <a:schemeClr val="accent1"/>
                </a:solidFill>
              </a:rPr>
              <a:t>beginning of the file</a:t>
            </a:r>
            <a:r>
              <a:rPr lang="en-US" sz="2000" dirty="0"/>
              <a:t>.  </a:t>
            </a:r>
            <a:r>
              <a:rPr lang="en-US" sz="2000" dirty="0">
                <a:solidFill>
                  <a:schemeClr val="accent1"/>
                </a:solidFill>
              </a:rPr>
              <a:t>Create the file if it does not exist.</a:t>
            </a:r>
          </a:p>
          <a:p>
            <a:pPr marL="11112" indent="0">
              <a:lnSpc>
                <a:spcPct val="100000"/>
              </a:lnSpc>
              <a:buNone/>
            </a:pPr>
            <a:r>
              <a:rPr lang="en-US" sz="2000" dirty="0">
                <a:solidFill>
                  <a:schemeClr val="accent1"/>
                </a:solidFill>
              </a:rPr>
              <a:t>''a’’   Open for writing</a:t>
            </a:r>
            <a:r>
              <a:rPr lang="en-US" sz="2000" dirty="0"/>
              <a:t>.  </a:t>
            </a:r>
          </a:p>
          <a:p>
            <a:pPr marL="11112" indent="0">
              <a:lnSpc>
                <a:spcPct val="100000"/>
              </a:lnSpc>
              <a:buNone/>
            </a:pPr>
            <a:r>
              <a:rPr lang="en-US" sz="2000" dirty="0">
                <a:solidFill>
                  <a:schemeClr val="tx1">
                    <a:lumMod val="50000"/>
                  </a:schemeClr>
                </a:solidFill>
              </a:rPr>
              <a:t>	The stream is positioned at the </a:t>
            </a:r>
            <a:r>
              <a:rPr lang="en-US" sz="2000" dirty="0">
                <a:solidFill>
                  <a:schemeClr val="accent1"/>
                </a:solidFill>
              </a:rPr>
              <a:t>end of the file</a:t>
            </a:r>
            <a:r>
              <a:rPr lang="en-US" sz="2000" dirty="0"/>
              <a:t>.  </a:t>
            </a:r>
            <a:r>
              <a:rPr lang="en-US" sz="2000" dirty="0">
                <a:solidFill>
                  <a:schemeClr val="accent1"/>
                </a:solidFill>
              </a:rPr>
              <a:t>Create the file if it does not exist. </a:t>
            </a:r>
          </a:p>
          <a:p>
            <a:pPr marL="11112" indent="0">
              <a:lnSpc>
                <a:spcPct val="100000"/>
              </a:lnSpc>
              <a:buNone/>
            </a:pPr>
            <a:r>
              <a:rPr lang="en-US" sz="2000" dirty="0">
                <a:solidFill>
                  <a:schemeClr val="accent1"/>
                </a:solidFill>
              </a:rPr>
              <a:t>             Subsequent writes to the file will always be at current end of file</a:t>
            </a:r>
            <a:r>
              <a:rPr lang="en-US" sz="2000" dirty="0"/>
              <a:t>.</a:t>
            </a:r>
            <a:endParaRPr lang="en-US" sz="2200" dirty="0"/>
          </a:p>
          <a:p>
            <a:pPr>
              <a:lnSpc>
                <a:spcPct val="100000"/>
              </a:lnSpc>
            </a:pPr>
            <a:r>
              <a:rPr lang="en-US" sz="2200" dirty="0">
                <a:solidFill>
                  <a:schemeClr val="tx1">
                    <a:lumMod val="50000"/>
                  </a:schemeClr>
                </a:solidFill>
              </a:rPr>
              <a:t>An optional ''+'' following ''r'', ''w'', or ''a'' opens the file for both reading and writing</a:t>
            </a:r>
          </a:p>
        </p:txBody>
      </p:sp>
      <p:sp>
        <p:nvSpPr>
          <p:cNvPr id="4" name="TextBox 3">
            <a:extLst>
              <a:ext uri="{FF2B5EF4-FFF2-40B4-BE49-F238E27FC236}">
                <a16:creationId xmlns:a16="http://schemas.microsoft.com/office/drawing/2014/main" id="{E0FECE6A-D723-4C43-822E-C49680ADED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507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568007" y="3376300"/>
            <a:ext cx="11359771" cy="2718602"/>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851284"/>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972809"/>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393854"/>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2051886"/>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393854"/>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68561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69031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68561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68666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1279822"/>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902248"/>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685611"/>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917290"/>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1286622"/>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870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914400" y="1055800"/>
            <a:ext cx="9687339" cy="336605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94966" y="193830"/>
            <a:ext cx="11432811" cy="493864"/>
          </a:xfrm>
        </p:spPr>
        <p:txBody>
          <a:bodyPr/>
          <a:lstStyle/>
          <a:p>
            <a:r>
              <a:rPr lang="en-US" sz="2800" dirty="0" err="1"/>
              <a:t>ldr</a:t>
            </a:r>
            <a:r>
              <a:rPr lang="en-US" sz="2800" dirty="0"/>
              <a:t>/str Register Base + Immediate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extLst>
              <p:ext uri="{D42A27DB-BD31-4B8C-83A1-F6EECF244321}">
                <p14:modId xmlns:p14="http://schemas.microsoft.com/office/powerpoint/2010/main" val="383424809"/>
              </p:ext>
            </p:extLst>
          </p:nvPr>
        </p:nvGraphicFramePr>
        <p:xfrm>
          <a:off x="97797" y="4738309"/>
          <a:ext cx="11996405" cy="1824644"/>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constant]</a:t>
                      </a:r>
                    </a:p>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Arial"/>
                          <a:cs typeface="Consolas" panose="020B0609020204030204" pitchFamily="49" charset="0"/>
                        </a:rPr>
                        <a:t>constant is in bytes</a:t>
                      </a:r>
                    </a:p>
                    <a:p>
                      <a:pPr marL="0" marR="0" algn="l"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constant</a:t>
                      </a:r>
                    </a:p>
                    <a:p>
                      <a:pPr marL="0" marR="0" algn="ctr" eaLnBrk="0" fontAlgn="base" hangingPunct="0">
                        <a:lnSpc>
                          <a:spcPct val="115000"/>
                        </a:lnSpc>
                        <a:spcBef>
                          <a:spcPts val="0"/>
                        </a:spcBef>
                        <a:spcAft>
                          <a:spcPts val="0"/>
                        </a:spcAft>
                      </a:pPr>
                      <a:r>
                        <a:rPr lang="en-US" sz="2400" b="0" i="0" kern="1200" dirty="0">
                          <a:solidFill>
                            <a:srgbClr val="0070C0"/>
                          </a:solidFill>
                          <a:effectLst/>
                          <a:latin typeface="Consolas" panose="020B0609020204030204" pitchFamily="49" charset="0"/>
                          <a:ea typeface="Arial"/>
                          <a:cs typeface="Consolas" panose="020B0609020204030204" pitchFamily="49" charset="0"/>
                        </a:rPr>
                        <a:t>same</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[r5,100]</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rgbClr val="0070C0"/>
                          </a:solidFill>
                          <a:effectLst/>
                          <a:latin typeface="Consolas" panose="020B0609020204030204" pitchFamily="49" charset="0"/>
                          <a:ea typeface="Times New Roman"/>
                          <a:cs typeface="Consolas" panose="020B0609020204030204" pitchFamily="49" charset="0"/>
                        </a:rPr>
                        <a:t>[r5, 0]</a:t>
                      </a: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Arial"/>
                          <a:cs typeface="Consolas" panose="020B0609020204030204" pitchFamily="49" charset="0"/>
                        </a:rPr>
                        <a:t>str r1, </a:t>
                      </a:r>
                      <a:r>
                        <a:rPr lang="en-US" sz="2400" b="0" i="0" kern="1200" dirty="0">
                          <a:solidFill>
                            <a:srgbClr val="0070C0"/>
                          </a:solidFill>
                          <a:effectLst/>
                          <a:latin typeface="Consolas" panose="020B0609020204030204" pitchFamily="49" charset="0"/>
                          <a:ea typeface="Arial"/>
                          <a:cs typeface="Consolas" panose="020B0609020204030204" pitchFamily="49" charset="0"/>
                        </a:rPr>
                        <a:t>[r5]</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039783" y="222165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349055" y="2226359"/>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4" name="TextBox 23">
            <a:extLst>
              <a:ext uri="{FF2B5EF4-FFF2-40B4-BE49-F238E27FC236}">
                <a16:creationId xmlns:a16="http://schemas.microsoft.com/office/drawing/2014/main" id="{0CAF27ED-893F-FF4A-88F6-F390877D6131}"/>
              </a:ext>
            </a:extLst>
          </p:cNvPr>
          <p:cNvSpPr txBox="1"/>
          <p:nvPr/>
        </p:nvSpPr>
        <p:spPr>
          <a:xfrm>
            <a:off x="5961019" y="2221654"/>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5" name="TextBox 24">
            <a:extLst>
              <a:ext uri="{FF2B5EF4-FFF2-40B4-BE49-F238E27FC236}">
                <a16:creationId xmlns:a16="http://schemas.microsoft.com/office/drawing/2014/main" id="{1F33AC76-DDF4-FE41-8C0A-93CD9FE895FD}"/>
              </a:ext>
            </a:extLst>
          </p:cNvPr>
          <p:cNvSpPr txBox="1"/>
          <p:nvPr/>
        </p:nvSpPr>
        <p:spPr>
          <a:xfrm>
            <a:off x="4743243" y="22227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337945" y="222165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stCxn id="24" idx="2"/>
          </p:cNvCxnSpPr>
          <p:nvPr/>
        </p:nvCxnSpPr>
        <p:spPr>
          <a:xfrm>
            <a:off x="6458912" y="2621764"/>
            <a:ext cx="8577" cy="9538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046149" y="2622816"/>
            <a:ext cx="0" cy="126849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a:off x="5046149" y="3890690"/>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080273" y="3575624"/>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112149" y="326741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p:cNvCxnSpPr>
          <p:nvPr/>
        </p:nvCxnSpPr>
        <p:spPr>
          <a:xfrm flipV="1">
            <a:off x="3816829" y="2589692"/>
            <a:ext cx="704680" cy="6777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6803411" y="3934852"/>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7792671" y="3690635"/>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256690" y="2180620"/>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404571" y="1188712"/>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5608100" y="1898828"/>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290F8AC8-E708-AD49-A5CB-F856C3753944}"/>
              </a:ext>
            </a:extLst>
          </p:cNvPr>
          <p:cNvSpPr/>
          <p:nvPr/>
        </p:nvSpPr>
        <p:spPr>
          <a:xfrm>
            <a:off x="8601559" y="5811864"/>
            <a:ext cx="480448" cy="635431"/>
          </a:xfrm>
          <a:prstGeom prst="leftBrace">
            <a:avLst>
              <a:gd name="adj1" fmla="val 8333"/>
              <a:gd name="adj2" fmla="val 28049"/>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Arrow 42">
            <a:extLst>
              <a:ext uri="{FF2B5EF4-FFF2-40B4-BE49-F238E27FC236}">
                <a16:creationId xmlns:a16="http://schemas.microsoft.com/office/drawing/2014/main" id="{697829F1-7C76-6042-93C1-F3675F54D6CA}"/>
              </a:ext>
            </a:extLst>
          </p:cNvPr>
          <p:cNvSpPr/>
          <p:nvPr/>
        </p:nvSpPr>
        <p:spPr>
          <a:xfrm>
            <a:off x="7839165" y="5912605"/>
            <a:ext cx="669404" cy="108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605102F-5FEE-C14F-9EC8-4934F74CCB0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D56185-E504-2121-0EBC-7E82D53C1C85}"/>
                  </a:ext>
                </a:extLst>
              </p14:cNvPr>
              <p14:cNvContentPartPr/>
              <p14:nvPr/>
            </p14:nvContentPartPr>
            <p14:xfrm>
              <a:off x="8096760" y="313200"/>
              <a:ext cx="4141440" cy="2984400"/>
            </p14:xfrm>
          </p:contentPart>
        </mc:Choice>
        <mc:Fallback>
          <p:pic>
            <p:nvPicPr>
              <p:cNvPr id="2" name="Ink 1">
                <a:extLst>
                  <a:ext uri="{FF2B5EF4-FFF2-40B4-BE49-F238E27FC236}">
                    <a16:creationId xmlns:a16="http://schemas.microsoft.com/office/drawing/2014/main" id="{C7D56185-E504-2121-0EBC-7E82D53C1C85}"/>
                  </a:ext>
                </a:extLst>
              </p:cNvPr>
              <p:cNvPicPr/>
              <p:nvPr/>
            </p:nvPicPr>
            <p:blipFill>
              <a:blip r:embed="rId3"/>
              <a:stretch>
                <a:fillRect/>
              </a:stretch>
            </p:blipFill>
            <p:spPr>
              <a:xfrm>
                <a:off x="8087400" y="303840"/>
                <a:ext cx="4160160" cy="3003120"/>
              </a:xfrm>
              <a:prstGeom prst="rect">
                <a:avLst/>
              </a:prstGeom>
            </p:spPr>
          </p:pic>
        </mc:Fallback>
      </mc:AlternateContent>
    </p:spTree>
    <p:extLst>
      <p:ext uri="{BB962C8B-B14F-4D97-AF65-F5344CB8AC3E}">
        <p14:creationId xmlns:p14="http://schemas.microsoft.com/office/powerpoint/2010/main" val="38805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79173" y="121265"/>
            <a:ext cx="11288654" cy="490633"/>
          </a:xfrm>
        </p:spPr>
        <p:txBody>
          <a:bodyPr/>
          <a:lstStyle/>
          <a:p>
            <a:r>
              <a:rPr lang="en-US" dirty="0"/>
              <a:t>Example Base Register Addressing Load – Modify – Store</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305404" y="4706831"/>
            <a:ext cx="7053913" cy="1997591"/>
          </a:xfrm>
          <a:solidFill>
            <a:schemeClr val="accent4">
              <a:lumMod val="20000"/>
              <a:lumOff val="80000"/>
            </a:schemeClr>
          </a:solidFill>
          <a:ln>
            <a:solidFill>
              <a:schemeClr val="tx2"/>
            </a:solidFill>
          </a:ln>
        </p:spPr>
        <p:txBody>
          <a:bodyPr/>
          <a:lstStyle/>
          <a:p>
            <a:pPr marL="0" indent="0" algn="ctr">
              <a:lnSpc>
                <a:spcPct val="100000"/>
              </a:lnSpc>
              <a:buNone/>
            </a:pPr>
            <a:r>
              <a:rPr lang="en-US" dirty="0">
                <a:latin typeface="Consolas" panose="020B0609020204030204" pitchFamily="49" charset="0"/>
                <a:cs typeface="Consolas" panose="020B0609020204030204" pitchFamily="49" charset="0"/>
              </a:rPr>
              <a:t>x = x + 1;</a:t>
            </a:r>
          </a:p>
          <a:p>
            <a:pPr marL="0" indent="0">
              <a:lnSpc>
                <a:spcPct val="100000"/>
              </a:lnSpc>
              <a:buNone/>
            </a:pPr>
            <a:r>
              <a:rPr lang="en-US" sz="2400" dirty="0" err="1">
                <a:solidFill>
                  <a:srgbClr val="0070C0"/>
                </a:solidFill>
                <a:latin typeface="Consolas" panose="020B0609020204030204" pitchFamily="49" charset="0"/>
                <a:cs typeface="Consolas" panose="020B0609020204030204" pitchFamily="49" charset="0"/>
              </a:rPr>
              <a:t>ldr</a:t>
            </a:r>
            <a:r>
              <a:rPr lang="en-US" sz="2400" dirty="0">
                <a:solidFill>
                  <a:srgbClr val="0070C0"/>
                </a:solidFill>
                <a:latin typeface="Consolas" panose="020B0609020204030204" pitchFamily="49" charset="0"/>
                <a:cs typeface="Consolas" panose="020B0609020204030204" pitchFamily="49" charset="0"/>
              </a:rPr>
              <a:t> r0, [r1]        </a:t>
            </a:r>
            <a:r>
              <a:rPr lang="en-US" sz="2400" dirty="0">
                <a:latin typeface="Consolas" panose="020B0609020204030204" pitchFamily="49" charset="0"/>
                <a:cs typeface="Consolas" panose="020B0609020204030204" pitchFamily="49" charset="0"/>
              </a:rPr>
              <a:t>// r0 =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(read x)</a:t>
            </a:r>
          </a:p>
          <a:p>
            <a:pPr marL="0" indent="0">
              <a:lnSpc>
                <a:spcPct val="100000"/>
              </a:lnSpc>
              <a:buNone/>
            </a:pPr>
            <a:r>
              <a:rPr lang="en-US" sz="2400" dirty="0">
                <a:solidFill>
                  <a:srgbClr val="00B050"/>
                </a:solidFill>
                <a:latin typeface="Consolas" panose="020B0609020204030204" pitchFamily="49" charset="0"/>
                <a:cs typeface="Consolas" panose="020B0609020204030204" pitchFamily="49" charset="0"/>
              </a:rPr>
              <a:t>add r0, r0, 1       </a:t>
            </a:r>
            <a:r>
              <a:rPr lang="en-US" sz="2400" dirty="0">
                <a:latin typeface="Consolas" panose="020B0609020204030204" pitchFamily="49" charset="0"/>
                <a:cs typeface="Consolas" panose="020B0609020204030204" pitchFamily="49" charset="0"/>
              </a:rPr>
              <a:t>// r0 = r0 + 1 (x++)</a:t>
            </a:r>
          </a:p>
          <a:p>
            <a:pPr marL="0" indent="0">
              <a:lnSpc>
                <a:spcPct val="100000"/>
              </a:lnSpc>
              <a:buNone/>
            </a:pPr>
            <a:r>
              <a:rPr lang="en-US" sz="2400" dirty="0">
                <a:solidFill>
                  <a:srgbClr val="F37440"/>
                </a:solidFill>
                <a:latin typeface="Consolas" panose="020B0609020204030204" pitchFamily="49" charset="0"/>
                <a:cs typeface="Consolas" panose="020B0609020204030204" pitchFamily="49" charset="0"/>
              </a:rPr>
              <a:t>str r0, [r1]        </a:t>
            </a: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 r0 write x</a:t>
            </a:r>
          </a:p>
        </p:txBody>
      </p:sp>
      <p:sp>
        <p:nvSpPr>
          <p:cNvPr id="38" name="Rectangle 37">
            <a:extLst>
              <a:ext uri="{FF2B5EF4-FFF2-40B4-BE49-F238E27FC236}">
                <a16:creationId xmlns:a16="http://schemas.microsoft.com/office/drawing/2014/main" id="{8BEE988A-947E-2647-B5D2-95A5DF599481}"/>
              </a:ext>
            </a:extLst>
          </p:cNvPr>
          <p:cNvSpPr/>
          <p:nvPr/>
        </p:nvSpPr>
        <p:spPr>
          <a:xfrm>
            <a:off x="4755604" y="176865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000" dirty="0">
                <a:solidFill>
                  <a:srgbClr val="000000"/>
                </a:solidFill>
                <a:effectLst/>
                <a:ea typeface="Arial"/>
              </a:rPr>
              <a:t>Memory assigned to x</a:t>
            </a:r>
            <a:endParaRPr lang="en-US" sz="2000" dirty="0">
              <a:solidFill>
                <a:srgbClr val="000000"/>
              </a:solidFill>
              <a:effectLst/>
              <a:latin typeface="Arial"/>
              <a:ea typeface="Arial"/>
            </a:endParaRPr>
          </a:p>
        </p:txBody>
      </p:sp>
      <p:sp>
        <p:nvSpPr>
          <p:cNvPr id="39" name="Rectangle 38">
            <a:extLst>
              <a:ext uri="{FF2B5EF4-FFF2-40B4-BE49-F238E27FC236}">
                <a16:creationId xmlns:a16="http://schemas.microsoft.com/office/drawing/2014/main" id="{96F562BF-1504-454C-AEA1-04B0106F9DDD}"/>
              </a:ext>
            </a:extLst>
          </p:cNvPr>
          <p:cNvSpPr/>
          <p:nvPr/>
        </p:nvSpPr>
        <p:spPr>
          <a:xfrm>
            <a:off x="4687254" y="3332149"/>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 </a:t>
            </a:r>
            <a:endParaRPr lang="en-US" sz="2400" dirty="0">
              <a:solidFill>
                <a:srgbClr val="000000"/>
              </a:solidFill>
              <a:effectLst/>
              <a:latin typeface="Arial"/>
              <a:ea typeface="Arial"/>
            </a:endParaRPr>
          </a:p>
        </p:txBody>
      </p:sp>
      <p:sp>
        <p:nvSpPr>
          <p:cNvPr id="42" name="Down Arrow 41">
            <a:extLst>
              <a:ext uri="{FF2B5EF4-FFF2-40B4-BE49-F238E27FC236}">
                <a16:creationId xmlns:a16="http://schemas.microsoft.com/office/drawing/2014/main" id="{83DF1A56-EA2F-9B4F-9246-F04F019BBA12}"/>
              </a:ext>
            </a:extLst>
          </p:cNvPr>
          <p:cNvSpPr/>
          <p:nvPr/>
        </p:nvSpPr>
        <p:spPr>
          <a:xfrm>
            <a:off x="5341740" y="24825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46">
            <a:extLst>
              <a:ext uri="{FF2B5EF4-FFF2-40B4-BE49-F238E27FC236}">
                <a16:creationId xmlns:a16="http://schemas.microsoft.com/office/drawing/2014/main" id="{375F33B6-D395-8846-971A-3B78138323B0}"/>
              </a:ext>
            </a:extLst>
          </p:cNvPr>
          <p:cNvSpPr/>
          <p:nvPr/>
        </p:nvSpPr>
        <p:spPr>
          <a:xfrm>
            <a:off x="8636442" y="176865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48" name="Left Arrow 47">
            <a:extLst>
              <a:ext uri="{FF2B5EF4-FFF2-40B4-BE49-F238E27FC236}">
                <a16:creationId xmlns:a16="http://schemas.microsoft.com/office/drawing/2014/main" id="{16414800-0709-F047-9B66-68251FF92649}"/>
              </a:ext>
            </a:extLst>
          </p:cNvPr>
          <p:cNvSpPr/>
          <p:nvPr/>
        </p:nvSpPr>
        <p:spPr>
          <a:xfrm>
            <a:off x="7901605" y="197402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DCF3-2D02-6446-B3B7-AB62624C8D8A}"/>
              </a:ext>
            </a:extLst>
          </p:cNvPr>
          <p:cNvSpPr txBox="1"/>
          <p:nvPr/>
        </p:nvSpPr>
        <p:spPr>
          <a:xfrm>
            <a:off x="8055077" y="3408029"/>
            <a:ext cx="694421" cy="523220"/>
          </a:xfrm>
          <a:prstGeom prst="rect">
            <a:avLst/>
          </a:prstGeom>
          <a:noFill/>
        </p:spPr>
        <p:txBody>
          <a:bodyPr wrap="none" rtlCol="0">
            <a:spAutoFit/>
          </a:bodyPr>
          <a:lstStyle/>
          <a:p>
            <a:r>
              <a:rPr lang="en-US" sz="2800" b="1" dirty="0">
                <a:solidFill>
                  <a:srgbClr val="0070C0"/>
                </a:solidFill>
              </a:rPr>
              <a:t>+ 1</a:t>
            </a:r>
          </a:p>
        </p:txBody>
      </p:sp>
      <p:sp>
        <p:nvSpPr>
          <p:cNvPr id="49" name="Down Arrow 48">
            <a:extLst>
              <a:ext uri="{FF2B5EF4-FFF2-40B4-BE49-F238E27FC236}">
                <a16:creationId xmlns:a16="http://schemas.microsoft.com/office/drawing/2014/main" id="{AB7FE122-26DC-5A4F-B83C-6F5672AD4802}"/>
              </a:ext>
            </a:extLst>
          </p:cNvPr>
          <p:cNvSpPr/>
          <p:nvPr/>
        </p:nvSpPr>
        <p:spPr>
          <a:xfrm rot="10800000">
            <a:off x="6772220" y="2458280"/>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80B16317-8BA5-C342-BBB9-29C61EB63AFC}"/>
              </a:ext>
            </a:extLst>
          </p:cNvPr>
          <p:cNvSpPr txBox="1"/>
          <p:nvPr/>
        </p:nvSpPr>
        <p:spPr>
          <a:xfrm>
            <a:off x="8719481" y="2556487"/>
            <a:ext cx="3062057" cy="1200329"/>
          </a:xfrm>
          <a:prstGeom prst="rect">
            <a:avLst/>
          </a:prstGeom>
          <a:noFill/>
        </p:spPr>
        <p:txBody>
          <a:bodyPr wrap="none" rtlCol="0">
            <a:spAutoFit/>
          </a:bodyPr>
          <a:lstStyle/>
          <a:p>
            <a:pPr algn="ctr"/>
            <a:r>
              <a:rPr lang="en-US" sz="2400" dirty="0">
                <a:solidFill>
                  <a:srgbClr val="FF0000"/>
                </a:solidFill>
              </a:rPr>
              <a:t>0b..00001</a:t>
            </a:r>
            <a:r>
              <a:rPr lang="en-US" sz="2400" dirty="0">
                <a:solidFill>
                  <a:srgbClr val="7030A0"/>
                </a:solidFill>
              </a:rPr>
              <a:t>00</a:t>
            </a:r>
          </a:p>
          <a:p>
            <a:r>
              <a:rPr lang="en-US" sz="2400" dirty="0">
                <a:solidFill>
                  <a:srgbClr val="7030A0"/>
                </a:solidFill>
              </a:rPr>
              <a:t>Notice: word aligned!</a:t>
            </a:r>
          </a:p>
          <a:p>
            <a:r>
              <a:rPr lang="en-US" sz="2400" dirty="0">
                <a:solidFill>
                  <a:srgbClr val="7030A0"/>
                </a:solidFill>
              </a:rPr>
              <a:t>(last two bits are 0's)</a:t>
            </a:r>
          </a:p>
        </p:txBody>
      </p:sp>
      <p:grpSp>
        <p:nvGrpSpPr>
          <p:cNvPr id="50" name="Group 49">
            <a:extLst>
              <a:ext uri="{FF2B5EF4-FFF2-40B4-BE49-F238E27FC236}">
                <a16:creationId xmlns:a16="http://schemas.microsoft.com/office/drawing/2014/main" id="{EA06C025-92F7-D74F-9181-8425F05BE4A4}"/>
              </a:ext>
            </a:extLst>
          </p:cNvPr>
          <p:cNvGrpSpPr/>
          <p:nvPr/>
        </p:nvGrpSpPr>
        <p:grpSpPr>
          <a:xfrm>
            <a:off x="-172698" y="1053524"/>
            <a:ext cx="2468598" cy="4297145"/>
            <a:chOff x="8661113" y="2565170"/>
            <a:chExt cx="2468598" cy="4297145"/>
          </a:xfrm>
        </p:grpSpPr>
        <p:sp>
          <p:nvSpPr>
            <p:cNvPr id="51" name="Rectangle 50">
              <a:extLst>
                <a:ext uri="{FF2B5EF4-FFF2-40B4-BE49-F238E27FC236}">
                  <a16:creationId xmlns:a16="http://schemas.microsoft.com/office/drawing/2014/main" id="{BFDD3E57-A979-5243-8C62-EA47BB7EA4F1}"/>
                </a:ext>
              </a:extLst>
            </p:cNvPr>
            <p:cNvSpPr/>
            <p:nvPr/>
          </p:nvSpPr>
          <p:spPr>
            <a:xfrm>
              <a:off x="9100665" y="55187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..00000000</a:t>
              </a:r>
            </a:p>
          </p:txBody>
        </p:sp>
        <p:sp>
          <p:nvSpPr>
            <p:cNvPr id="52" name="Rectangle 51">
              <a:extLst>
                <a:ext uri="{FF2B5EF4-FFF2-40B4-BE49-F238E27FC236}">
                  <a16:creationId xmlns:a16="http://schemas.microsoft.com/office/drawing/2014/main" id="{93FA8CB6-8141-B941-BF75-E3C984D477DC}"/>
                </a:ext>
              </a:extLst>
            </p:cNvPr>
            <p:cNvSpPr/>
            <p:nvPr/>
          </p:nvSpPr>
          <p:spPr>
            <a:xfrm>
              <a:off x="9100665" y="5142658"/>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..00000001</a:t>
              </a:r>
            </a:p>
          </p:txBody>
        </p:sp>
        <p:sp>
          <p:nvSpPr>
            <p:cNvPr id="53" name="TextBox 52">
              <a:extLst>
                <a:ext uri="{FF2B5EF4-FFF2-40B4-BE49-F238E27FC236}">
                  <a16:creationId xmlns:a16="http://schemas.microsoft.com/office/drawing/2014/main" id="{03EF2DF1-017B-4242-A572-2B4FA9308739}"/>
                </a:ext>
              </a:extLst>
            </p:cNvPr>
            <p:cNvSpPr txBox="1"/>
            <p:nvPr/>
          </p:nvSpPr>
          <p:spPr>
            <a:xfrm>
              <a:off x="8661113" y="5938985"/>
              <a:ext cx="2468598" cy="923330"/>
            </a:xfrm>
            <a:prstGeom prst="rect">
              <a:avLst/>
            </a:prstGeom>
            <a:noFill/>
          </p:spPr>
          <p:txBody>
            <a:bodyPr wrap="square" rtlCol="0">
              <a:spAutoFit/>
            </a:bodyPr>
            <a:lstStyle/>
            <a:p>
              <a:pPr algn="ctr"/>
              <a:r>
                <a:rPr lang="en-US" b="1" dirty="0">
                  <a:solidFill>
                    <a:srgbClr val="00B050"/>
                  </a:solidFill>
                </a:rPr>
                <a:t>n-bit</a:t>
              </a:r>
              <a:r>
                <a:rPr lang="en-US" dirty="0">
                  <a:solidFill>
                    <a:srgbClr val="00B050"/>
                  </a:solidFill>
                </a:rPr>
                <a:t> Memory</a:t>
              </a:r>
            </a:p>
            <a:p>
              <a:pPr algn="ctr"/>
              <a:r>
                <a:rPr lang="en-US" dirty="0">
                  <a:solidFill>
                    <a:srgbClr val="00B050"/>
                  </a:solidFill>
                </a:rPr>
                <a:t>Address</a:t>
              </a:r>
            </a:p>
            <a:p>
              <a:pPr algn="ctr"/>
              <a:r>
                <a:rPr lang="en-US" dirty="0">
                  <a:solidFill>
                    <a:srgbClr val="00B050"/>
                  </a:solidFill>
                </a:rPr>
                <a:t>binary</a:t>
              </a:r>
            </a:p>
          </p:txBody>
        </p:sp>
        <p:sp>
          <p:nvSpPr>
            <p:cNvPr id="54" name="Rectangle 53">
              <a:extLst>
                <a:ext uri="{FF2B5EF4-FFF2-40B4-BE49-F238E27FC236}">
                  <a16:creationId xmlns:a16="http://schemas.microsoft.com/office/drawing/2014/main" id="{30DDD927-9BAC-4D45-86A6-9FA8CBDBB816}"/>
                </a:ext>
              </a:extLst>
            </p:cNvPr>
            <p:cNvSpPr/>
            <p:nvPr/>
          </p:nvSpPr>
          <p:spPr>
            <a:xfrm>
              <a:off x="9100665" y="478462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..00000010</a:t>
              </a:r>
            </a:p>
          </p:txBody>
        </p:sp>
        <p:sp>
          <p:nvSpPr>
            <p:cNvPr id="55" name="Rectangle 54">
              <a:extLst>
                <a:ext uri="{FF2B5EF4-FFF2-40B4-BE49-F238E27FC236}">
                  <a16:creationId xmlns:a16="http://schemas.microsoft.com/office/drawing/2014/main" id="{0841DC85-8F7A-FD48-B0D7-8D661260D492}"/>
                </a:ext>
              </a:extLst>
            </p:cNvPr>
            <p:cNvSpPr/>
            <p:nvPr/>
          </p:nvSpPr>
          <p:spPr>
            <a:xfrm>
              <a:off x="9100665" y="441342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..00000011</a:t>
              </a:r>
            </a:p>
          </p:txBody>
        </p:sp>
        <p:sp>
          <p:nvSpPr>
            <p:cNvPr id="56" name="Rectangle 55">
              <a:extLst>
                <a:ext uri="{FF2B5EF4-FFF2-40B4-BE49-F238E27FC236}">
                  <a16:creationId xmlns:a16="http://schemas.microsoft.com/office/drawing/2014/main" id="{8EBCDB03-0FC5-0544-80C7-9B8CDA5812A3}"/>
                </a:ext>
              </a:extLst>
            </p:cNvPr>
            <p:cNvSpPr/>
            <p:nvPr/>
          </p:nvSpPr>
          <p:spPr>
            <a:xfrm>
              <a:off x="9100665" y="4037309"/>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000001</a:t>
              </a:r>
              <a:r>
                <a:rPr lang="en-US" b="1" dirty="0">
                  <a:solidFill>
                    <a:srgbClr val="7030A0"/>
                  </a:solidFill>
                  <a:latin typeface="Courier New" panose="02070309020205020404" pitchFamily="49" charset="0"/>
                  <a:cs typeface="Courier New" panose="02070309020205020404" pitchFamily="49" charset="0"/>
                </a:rPr>
                <a:t>00</a:t>
              </a:r>
            </a:p>
          </p:txBody>
        </p:sp>
        <p:sp>
          <p:nvSpPr>
            <p:cNvPr id="57" name="Rectangle 56">
              <a:extLst>
                <a:ext uri="{FF2B5EF4-FFF2-40B4-BE49-F238E27FC236}">
                  <a16:creationId xmlns:a16="http://schemas.microsoft.com/office/drawing/2014/main" id="{034404F1-9DF7-9740-8C1B-16997E668804}"/>
                </a:ext>
              </a:extLst>
            </p:cNvPr>
            <p:cNvSpPr/>
            <p:nvPr/>
          </p:nvSpPr>
          <p:spPr>
            <a:xfrm>
              <a:off x="9100665" y="3685572"/>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..00000101</a:t>
              </a:r>
            </a:p>
          </p:txBody>
        </p:sp>
        <p:sp>
          <p:nvSpPr>
            <p:cNvPr id="58" name="Rectangle 57">
              <a:extLst>
                <a:ext uri="{FF2B5EF4-FFF2-40B4-BE49-F238E27FC236}">
                  <a16:creationId xmlns:a16="http://schemas.microsoft.com/office/drawing/2014/main" id="{8120B7C2-4E23-4741-8C1C-B6D0DADDC5E7}"/>
                </a:ext>
              </a:extLst>
            </p:cNvPr>
            <p:cNvSpPr/>
            <p:nvPr/>
          </p:nvSpPr>
          <p:spPr>
            <a:xfrm>
              <a:off x="9100665" y="331641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..00000110</a:t>
              </a:r>
            </a:p>
          </p:txBody>
        </p:sp>
        <p:sp>
          <p:nvSpPr>
            <p:cNvPr id="59" name="Rectangle 58">
              <a:extLst>
                <a:ext uri="{FF2B5EF4-FFF2-40B4-BE49-F238E27FC236}">
                  <a16:creationId xmlns:a16="http://schemas.microsoft.com/office/drawing/2014/main" id="{C5E4E955-F178-3A40-B73A-B4A1322A91DE}"/>
                </a:ext>
              </a:extLst>
            </p:cNvPr>
            <p:cNvSpPr/>
            <p:nvPr/>
          </p:nvSpPr>
          <p:spPr>
            <a:xfrm>
              <a:off x="9100665" y="2940300"/>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..00000111</a:t>
              </a:r>
            </a:p>
          </p:txBody>
        </p:sp>
        <p:sp>
          <p:nvSpPr>
            <p:cNvPr id="62" name="Up Arrow 61">
              <a:extLst>
                <a:ext uri="{FF2B5EF4-FFF2-40B4-BE49-F238E27FC236}">
                  <a16:creationId xmlns:a16="http://schemas.microsoft.com/office/drawing/2014/main" id="{74A5ACEC-EB3F-D048-9CFC-2C1D9A226010}"/>
                </a:ext>
              </a:extLst>
            </p:cNvPr>
            <p:cNvSpPr/>
            <p:nvPr/>
          </p:nvSpPr>
          <p:spPr>
            <a:xfrm>
              <a:off x="9882289" y="2565170"/>
              <a:ext cx="235635" cy="3576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FCF2C2F-633D-7540-916D-76DB6AA587B4}"/>
              </a:ext>
            </a:extLst>
          </p:cNvPr>
          <p:cNvGrpSpPr/>
          <p:nvPr/>
        </p:nvGrpSpPr>
        <p:grpSpPr>
          <a:xfrm>
            <a:off x="1610641" y="992465"/>
            <a:ext cx="1694763" cy="3964642"/>
            <a:chOff x="10459173" y="2508975"/>
            <a:chExt cx="1694763" cy="3964642"/>
          </a:xfrm>
        </p:grpSpPr>
        <p:sp>
          <p:nvSpPr>
            <p:cNvPr id="64" name="TextBox 63">
              <a:extLst>
                <a:ext uri="{FF2B5EF4-FFF2-40B4-BE49-F238E27FC236}">
                  <a16:creationId xmlns:a16="http://schemas.microsoft.com/office/drawing/2014/main" id="{17DCDDBB-66E0-9B48-9131-B6703BB795C1}"/>
                </a:ext>
              </a:extLst>
            </p:cNvPr>
            <p:cNvSpPr txBox="1"/>
            <p:nvPr/>
          </p:nvSpPr>
          <p:spPr>
            <a:xfrm>
              <a:off x="10634563" y="548183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5" name="TextBox 64">
              <a:extLst>
                <a:ext uri="{FF2B5EF4-FFF2-40B4-BE49-F238E27FC236}">
                  <a16:creationId xmlns:a16="http://schemas.microsoft.com/office/drawing/2014/main" id="{8B0C591F-3E1F-5F43-AE82-582AE39DE0D8}"/>
                </a:ext>
              </a:extLst>
            </p:cNvPr>
            <p:cNvSpPr txBox="1"/>
            <p:nvPr/>
          </p:nvSpPr>
          <p:spPr>
            <a:xfrm>
              <a:off x="10625028" y="5123800"/>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6" name="TextBox 65">
              <a:extLst>
                <a:ext uri="{FF2B5EF4-FFF2-40B4-BE49-F238E27FC236}">
                  <a16:creationId xmlns:a16="http://schemas.microsoft.com/office/drawing/2014/main" id="{635CF544-D423-3D45-9A92-417A4444C0A8}"/>
                </a:ext>
              </a:extLst>
            </p:cNvPr>
            <p:cNvSpPr txBox="1"/>
            <p:nvPr/>
          </p:nvSpPr>
          <p:spPr>
            <a:xfrm>
              <a:off x="10625028" y="475376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7" name="TextBox 66">
              <a:extLst>
                <a:ext uri="{FF2B5EF4-FFF2-40B4-BE49-F238E27FC236}">
                  <a16:creationId xmlns:a16="http://schemas.microsoft.com/office/drawing/2014/main" id="{2C87250F-CEC4-0C49-A7BA-99555C68F716}"/>
                </a:ext>
              </a:extLst>
            </p:cNvPr>
            <p:cNvSpPr txBox="1"/>
            <p:nvPr/>
          </p:nvSpPr>
          <p:spPr>
            <a:xfrm>
              <a:off x="10625028" y="4384429"/>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8" name="TextBox 67">
              <a:extLst>
                <a:ext uri="{FF2B5EF4-FFF2-40B4-BE49-F238E27FC236}">
                  <a16:creationId xmlns:a16="http://schemas.microsoft.com/office/drawing/2014/main" id="{17E95A68-9488-8B40-B2BA-A9D68D2393BA}"/>
                </a:ext>
              </a:extLst>
            </p:cNvPr>
            <p:cNvSpPr txBox="1"/>
            <p:nvPr/>
          </p:nvSpPr>
          <p:spPr>
            <a:xfrm>
              <a:off x="10625028" y="4014390"/>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69" name="TextBox 68">
              <a:extLst>
                <a:ext uri="{FF2B5EF4-FFF2-40B4-BE49-F238E27FC236}">
                  <a16:creationId xmlns:a16="http://schemas.microsoft.com/office/drawing/2014/main" id="{54F14C23-D045-0645-A796-5049981A1B61}"/>
                </a:ext>
              </a:extLst>
            </p:cNvPr>
            <p:cNvSpPr txBox="1"/>
            <p:nvPr/>
          </p:nvSpPr>
          <p:spPr>
            <a:xfrm>
              <a:off x="10632554" y="3645412"/>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0" name="TextBox 69">
              <a:extLst>
                <a:ext uri="{FF2B5EF4-FFF2-40B4-BE49-F238E27FC236}">
                  <a16:creationId xmlns:a16="http://schemas.microsoft.com/office/drawing/2014/main" id="{B018F926-B479-A647-9542-4EC2BCC39934}"/>
                </a:ext>
              </a:extLst>
            </p:cNvPr>
            <p:cNvSpPr txBox="1"/>
            <p:nvPr/>
          </p:nvSpPr>
          <p:spPr>
            <a:xfrm>
              <a:off x="10625028" y="3281731"/>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71" name="TextBox 70">
              <a:extLst>
                <a:ext uri="{FF2B5EF4-FFF2-40B4-BE49-F238E27FC236}">
                  <a16:creationId xmlns:a16="http://schemas.microsoft.com/office/drawing/2014/main" id="{B8BFFAA3-4C4A-B743-BB39-B39A2C07966B}"/>
                </a:ext>
              </a:extLst>
            </p:cNvPr>
            <p:cNvSpPr txBox="1"/>
            <p:nvPr/>
          </p:nvSpPr>
          <p:spPr>
            <a:xfrm>
              <a:off x="10640505" y="2905334"/>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2" name="TextBox 71">
              <a:extLst>
                <a:ext uri="{FF2B5EF4-FFF2-40B4-BE49-F238E27FC236}">
                  <a16:creationId xmlns:a16="http://schemas.microsoft.com/office/drawing/2014/main" id="{35239425-B752-014D-B06C-681404F39AEC}"/>
                </a:ext>
              </a:extLst>
            </p:cNvPr>
            <p:cNvSpPr txBox="1"/>
            <p:nvPr/>
          </p:nvSpPr>
          <p:spPr>
            <a:xfrm>
              <a:off x="10459173" y="6104285"/>
              <a:ext cx="1619237" cy="369332"/>
            </a:xfrm>
            <a:prstGeom prst="rect">
              <a:avLst/>
            </a:prstGeom>
            <a:noFill/>
          </p:spPr>
          <p:txBody>
            <a:bodyPr wrap="square" rtlCol="0">
              <a:spAutoFit/>
            </a:bodyPr>
            <a:lstStyle/>
            <a:p>
              <a:pPr algn="ctr"/>
              <a:r>
                <a:rPr lang="en-US" dirty="0">
                  <a:solidFill>
                    <a:schemeClr val="accent5"/>
                  </a:solidFill>
                </a:rPr>
                <a:t>1 byte </a:t>
              </a:r>
            </a:p>
          </p:txBody>
        </p:sp>
        <p:sp>
          <p:nvSpPr>
            <p:cNvPr id="74" name="Right Brace 73">
              <a:extLst>
                <a:ext uri="{FF2B5EF4-FFF2-40B4-BE49-F238E27FC236}">
                  <a16:creationId xmlns:a16="http://schemas.microsoft.com/office/drawing/2014/main" id="{AE088B83-D6B2-5F46-8034-B52C8014524B}"/>
                </a:ext>
              </a:extLst>
            </p:cNvPr>
            <p:cNvSpPr/>
            <p:nvPr/>
          </p:nvSpPr>
          <p:spPr>
            <a:xfrm rot="5400000">
              <a:off x="11074196" y="5384978"/>
              <a:ext cx="396719" cy="1280006"/>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81707C1A-3925-1F4D-AB31-BA3E056F7589}"/>
                </a:ext>
              </a:extLst>
            </p:cNvPr>
            <p:cNvSpPr txBox="1"/>
            <p:nvPr/>
          </p:nvSpPr>
          <p:spPr>
            <a:xfrm>
              <a:off x="10534699" y="2508975"/>
              <a:ext cx="1619237" cy="369332"/>
            </a:xfrm>
            <a:prstGeom prst="rect">
              <a:avLst/>
            </a:prstGeom>
            <a:noFill/>
          </p:spPr>
          <p:txBody>
            <a:bodyPr wrap="square" rtlCol="0">
              <a:spAutoFit/>
            </a:bodyPr>
            <a:lstStyle/>
            <a:p>
              <a:pPr algn="ctr"/>
              <a:r>
                <a:rPr lang="en-US" dirty="0">
                  <a:solidFill>
                    <a:schemeClr val="accent5"/>
                  </a:solidFill>
                </a:rPr>
                <a:t>contents</a:t>
              </a:r>
            </a:p>
          </p:txBody>
        </p:sp>
      </p:grpSp>
      <p:sp>
        <p:nvSpPr>
          <p:cNvPr id="10" name="Right Brace 9">
            <a:extLst>
              <a:ext uri="{FF2B5EF4-FFF2-40B4-BE49-F238E27FC236}">
                <a16:creationId xmlns:a16="http://schemas.microsoft.com/office/drawing/2014/main" id="{C46FB976-C58B-F547-9A6D-14E7FA2C638F}"/>
              </a:ext>
            </a:extLst>
          </p:cNvPr>
          <p:cNvSpPr/>
          <p:nvPr/>
        </p:nvSpPr>
        <p:spPr>
          <a:xfrm>
            <a:off x="3079505" y="1388118"/>
            <a:ext cx="719360" cy="1479094"/>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Right Arrow 10">
            <a:extLst>
              <a:ext uri="{FF2B5EF4-FFF2-40B4-BE49-F238E27FC236}">
                <a16:creationId xmlns:a16="http://schemas.microsoft.com/office/drawing/2014/main" id="{35C7ED90-B38B-4944-9F8D-EA5D4B8BEE06}"/>
              </a:ext>
            </a:extLst>
          </p:cNvPr>
          <p:cNvSpPr/>
          <p:nvPr/>
        </p:nvSpPr>
        <p:spPr>
          <a:xfrm>
            <a:off x="3834277" y="1974027"/>
            <a:ext cx="921327" cy="269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8AB4C9-3932-CB48-82B2-000D32AC00FB}"/>
              </a:ext>
            </a:extLst>
          </p:cNvPr>
          <p:cNvSpPr txBox="1"/>
          <p:nvPr/>
        </p:nvSpPr>
        <p:spPr>
          <a:xfrm>
            <a:off x="3542461" y="2695553"/>
            <a:ext cx="1069312" cy="923330"/>
          </a:xfrm>
          <a:prstGeom prst="rect">
            <a:avLst/>
          </a:prstGeom>
          <a:solidFill>
            <a:schemeClr val="accent4">
              <a:lumMod val="20000"/>
              <a:lumOff val="80000"/>
            </a:schemeClr>
          </a:solidFill>
          <a:ln w="25400">
            <a:solidFill>
              <a:srgbClr val="0070C0"/>
            </a:solidFill>
          </a:ln>
        </p:spPr>
        <p:txBody>
          <a:bodyPr wrap="square" rtlCol="0">
            <a:spAutoFit/>
          </a:bodyPr>
          <a:lstStyle/>
          <a:p>
            <a:pPr algn="ctr"/>
            <a:r>
              <a:rPr lang="en-US" dirty="0">
                <a:solidFill>
                  <a:srgbClr val="0070C0"/>
                </a:solidFill>
              </a:rPr>
              <a:t>X starting address</a:t>
            </a:r>
          </a:p>
        </p:txBody>
      </p:sp>
      <p:sp>
        <p:nvSpPr>
          <p:cNvPr id="5" name="Left Arrow 4">
            <a:extLst>
              <a:ext uri="{FF2B5EF4-FFF2-40B4-BE49-F238E27FC236}">
                <a16:creationId xmlns:a16="http://schemas.microsoft.com/office/drawing/2014/main" id="{372E495D-97A8-FF4C-A4C4-4D6FCE524F98}"/>
              </a:ext>
            </a:extLst>
          </p:cNvPr>
          <p:cNvSpPr/>
          <p:nvPr/>
        </p:nvSpPr>
        <p:spPr>
          <a:xfrm>
            <a:off x="3079505" y="2720479"/>
            <a:ext cx="451799" cy="131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5804B-B60B-DA41-A9E5-0919401DAC6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TextBox 7">
            <a:extLst>
              <a:ext uri="{FF2B5EF4-FFF2-40B4-BE49-F238E27FC236}">
                <a16:creationId xmlns:a16="http://schemas.microsoft.com/office/drawing/2014/main" id="{41D565AB-54CE-F445-B5CC-C72843F17CE5}"/>
              </a:ext>
            </a:extLst>
          </p:cNvPr>
          <p:cNvSpPr txBox="1"/>
          <p:nvPr/>
        </p:nvSpPr>
        <p:spPr>
          <a:xfrm>
            <a:off x="5091778" y="743574"/>
            <a:ext cx="2416046" cy="800219"/>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sz="2800" dirty="0">
                <a:solidFill>
                  <a:srgbClr val="0070C0"/>
                </a:solidFill>
              </a:rPr>
              <a:t>x = x + 1</a:t>
            </a:r>
          </a:p>
          <a:p>
            <a:r>
              <a:rPr lang="en-US" dirty="0">
                <a:solidFill>
                  <a:srgbClr val="0070C0"/>
                </a:solidFill>
              </a:rPr>
              <a:t>Where x is in memory</a:t>
            </a:r>
            <a:endParaRPr lang="en-US" sz="1600" dirty="0">
              <a:solidFill>
                <a:srgbClr val="0070C0"/>
              </a:solidFill>
            </a:endParaRPr>
          </a:p>
        </p:txBody>
      </p:sp>
      <p:sp>
        <p:nvSpPr>
          <p:cNvPr id="9" name="TextBox 8">
            <a:extLst>
              <a:ext uri="{FF2B5EF4-FFF2-40B4-BE49-F238E27FC236}">
                <a16:creationId xmlns:a16="http://schemas.microsoft.com/office/drawing/2014/main" id="{EC171F64-8086-E0FE-2EB0-02F6826350CD}"/>
              </a:ext>
            </a:extLst>
          </p:cNvPr>
          <p:cNvSpPr txBox="1"/>
          <p:nvPr/>
        </p:nvSpPr>
        <p:spPr>
          <a:xfrm>
            <a:off x="9225228" y="1252731"/>
            <a:ext cx="2050561" cy="461665"/>
          </a:xfrm>
          <a:prstGeom prst="rect">
            <a:avLst/>
          </a:prstGeom>
          <a:noFill/>
        </p:spPr>
        <p:txBody>
          <a:bodyPr wrap="none" rtlCol="0">
            <a:spAutoFit/>
          </a:bodyPr>
          <a:lstStyle/>
          <a:p>
            <a:r>
              <a:rPr lang="en-US" sz="2400" dirty="0">
                <a:solidFill>
                  <a:srgbClr val="0070C0"/>
                </a:solidFill>
              </a:rPr>
              <a:t>r1 is a pointer</a:t>
            </a:r>
          </a:p>
        </p:txBody>
      </p:sp>
    </p:spTree>
    <p:extLst>
      <p:ext uri="{BB962C8B-B14F-4D97-AF65-F5344CB8AC3E}">
        <p14:creationId xmlns:p14="http://schemas.microsoft.com/office/powerpoint/2010/main" val="33924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2" grpId="0" animBg="1"/>
      <p:bldP spid="6" grpId="0"/>
      <p:bldP spid="49" grpId="0" animBg="1"/>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8B60CA8-1CA7-11D1-3EFA-8205786D8D4B}"/>
                  </a:ext>
                </a:extLst>
              </p14:cNvPr>
              <p14:cNvContentPartPr/>
              <p14:nvPr/>
            </p14:nvContentPartPr>
            <p14:xfrm>
              <a:off x="1455120" y="3714120"/>
              <a:ext cx="210600" cy="1245960"/>
            </p14:xfrm>
          </p:contentPart>
        </mc:Choice>
        <mc:Fallback>
          <p:pic>
            <p:nvPicPr>
              <p:cNvPr id="5" name="Ink 4">
                <a:extLst>
                  <a:ext uri="{FF2B5EF4-FFF2-40B4-BE49-F238E27FC236}">
                    <a16:creationId xmlns:a16="http://schemas.microsoft.com/office/drawing/2014/main" id="{28B60CA8-1CA7-11D1-3EFA-8205786D8D4B}"/>
                  </a:ext>
                </a:extLst>
              </p:cNvPr>
              <p:cNvPicPr/>
              <p:nvPr/>
            </p:nvPicPr>
            <p:blipFill>
              <a:blip r:embed="rId4"/>
              <a:stretch>
                <a:fillRect/>
              </a:stretch>
            </p:blipFill>
            <p:spPr>
              <a:xfrm>
                <a:off x="1445760" y="3704760"/>
                <a:ext cx="229320" cy="1264680"/>
              </a:xfrm>
              <a:prstGeom prst="rect">
                <a:avLst/>
              </a:prstGeom>
            </p:spPr>
          </p:pic>
        </mc:Fallback>
      </mc:AlternateContent>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Variables &lt; 32-Bits Wide</a:t>
            </a:r>
          </a:p>
        </p:txBody>
      </p:sp>
      <p:sp>
        <p:nvSpPr>
          <p:cNvPr id="4" name="Text Placeholder 5">
            <a:extLst>
              <a:ext uri="{FF2B5EF4-FFF2-40B4-BE49-F238E27FC236}">
                <a16:creationId xmlns:a16="http://schemas.microsoft.com/office/drawing/2014/main" id="{D294CE8F-7245-FB4C-B012-7ADEAAA3D391}"/>
              </a:ext>
            </a:extLst>
          </p:cNvPr>
          <p:cNvSpPr txBox="1">
            <a:spLocks/>
          </p:cNvSpPr>
          <p:nvPr/>
        </p:nvSpPr>
        <p:spPr>
          <a:xfrm>
            <a:off x="1308683" y="1016876"/>
            <a:ext cx="4355353"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Unsigned</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1308683" y="1691829"/>
            <a:ext cx="4355353" cy="3536147"/>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Zero-Extend:  Add leading 0’s</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cxnSp>
        <p:nvCxnSpPr>
          <p:cNvPr id="12" name="Straight Arrow Connector 11">
            <a:extLst>
              <a:ext uri="{FF2B5EF4-FFF2-40B4-BE49-F238E27FC236}">
                <a16:creationId xmlns:a16="http://schemas.microsoft.com/office/drawing/2014/main" id="{3A9C56F5-F184-C145-9B44-604C4AF7C454}"/>
              </a:ext>
            </a:extLst>
          </p:cNvPr>
          <p:cNvCxnSpPr/>
          <p:nvPr/>
        </p:nvCxnSpPr>
        <p:spPr>
          <a:xfrm>
            <a:off x="4978409" y="3126281"/>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08E622E-2BB9-7343-B7CB-331C28391EE6}"/>
              </a:ext>
            </a:extLst>
          </p:cNvPr>
          <p:cNvSpPr/>
          <p:nvPr/>
        </p:nvSpPr>
        <p:spPr>
          <a:xfrm>
            <a:off x="1308683" y="5377790"/>
            <a:ext cx="4395041"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zero-extend:</a:t>
            </a:r>
          </a:p>
          <a:p>
            <a:pPr algn="ctr"/>
            <a:r>
              <a:rPr lang="en-US" sz="2400" dirty="0" err="1">
                <a:solidFill>
                  <a:schemeClr val="tx2"/>
                </a:solidFill>
              </a:rPr>
              <a:t>ldrb</a:t>
            </a:r>
            <a:r>
              <a:rPr lang="en-US" sz="2400" dirty="0">
                <a:solidFill>
                  <a:schemeClr val="tx2"/>
                </a:solidFill>
              </a:rPr>
              <a:t>, </a:t>
            </a:r>
            <a:r>
              <a:rPr lang="en-US" sz="2400" dirty="0" err="1">
                <a:solidFill>
                  <a:schemeClr val="tx2"/>
                </a:solidFill>
              </a:rPr>
              <a:t>ldrh</a:t>
            </a:r>
            <a:endParaRPr lang="en-US" sz="2400" dirty="0">
              <a:solidFill>
                <a:schemeClr val="tx2"/>
              </a:solidFill>
            </a:endParaRPr>
          </a:p>
        </p:txBody>
      </p:sp>
      <p:sp>
        <p:nvSpPr>
          <p:cNvPr id="26" name="Rectangle 25">
            <a:extLst>
              <a:ext uri="{FF2B5EF4-FFF2-40B4-BE49-F238E27FC236}">
                <a16:creationId xmlns:a16="http://schemas.microsoft.com/office/drawing/2014/main" id="{00DE3088-5B69-B74C-9C4D-9792320FFAB5}"/>
              </a:ext>
            </a:extLst>
          </p:cNvPr>
          <p:cNvSpPr/>
          <p:nvPr/>
        </p:nvSpPr>
        <p:spPr>
          <a:xfrm>
            <a:off x="3627174" y="2822703"/>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1110 0001</a:t>
            </a: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756061" y="4032170"/>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3" name="Left Brace 32">
            <a:extLst>
              <a:ext uri="{FF2B5EF4-FFF2-40B4-BE49-F238E27FC236}">
                <a16:creationId xmlns:a16="http://schemas.microsoft.com/office/drawing/2014/main" id="{00525B3F-2DB3-7E4B-87F0-3C38EFAF8479}"/>
              </a:ext>
            </a:extLst>
          </p:cNvPr>
          <p:cNvSpPr/>
          <p:nvPr/>
        </p:nvSpPr>
        <p:spPr>
          <a:xfrm rot="16200000">
            <a:off x="2978385" y="3132648"/>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167E81-6B89-A44E-983E-9037FE80DC3D}"/>
              </a:ext>
            </a:extLst>
          </p:cNvPr>
          <p:cNvSpPr txBox="1"/>
          <p:nvPr/>
        </p:nvSpPr>
        <p:spPr>
          <a:xfrm>
            <a:off x="4537394" y="2488223"/>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1381731" y="3980282"/>
            <a:ext cx="389850" cy="369332"/>
          </a:xfrm>
          <a:prstGeom prst="rect">
            <a:avLst/>
          </a:prstGeom>
          <a:noFill/>
        </p:spPr>
        <p:txBody>
          <a:bodyPr wrap="none" rtlCol="0">
            <a:spAutoFit/>
          </a:bodyPr>
          <a:lstStyle/>
          <a:p>
            <a:r>
              <a:rPr lang="en-US" dirty="0">
                <a:solidFill>
                  <a:srgbClr val="0070C0"/>
                </a:solidFill>
              </a:rPr>
              <a:t>r0</a:t>
            </a:r>
          </a:p>
        </p:txBody>
      </p:sp>
      <p:sp>
        <p:nvSpPr>
          <p:cNvPr id="36" name="TextBox 35">
            <a:extLst>
              <a:ext uri="{FF2B5EF4-FFF2-40B4-BE49-F238E27FC236}">
                <a16:creationId xmlns:a16="http://schemas.microsoft.com/office/drawing/2014/main" id="{DBF81144-14DE-A44C-99D7-063E1BD0CDE2}"/>
              </a:ext>
            </a:extLst>
          </p:cNvPr>
          <p:cNvSpPr txBox="1"/>
          <p:nvPr/>
        </p:nvSpPr>
        <p:spPr>
          <a:xfrm>
            <a:off x="1444774" y="4716994"/>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0</a:t>
            </a:r>
          </a:p>
        </p:txBody>
      </p:sp>
      <p:grpSp>
        <p:nvGrpSpPr>
          <p:cNvPr id="8" name="Group 7">
            <a:extLst>
              <a:ext uri="{FF2B5EF4-FFF2-40B4-BE49-F238E27FC236}">
                <a16:creationId xmlns:a16="http://schemas.microsoft.com/office/drawing/2014/main" id="{BC057B55-48BA-034E-956D-4E9F268461D3}"/>
              </a:ext>
            </a:extLst>
          </p:cNvPr>
          <p:cNvGrpSpPr/>
          <p:nvPr/>
        </p:nvGrpSpPr>
        <p:grpSpPr>
          <a:xfrm>
            <a:off x="5811673" y="1016876"/>
            <a:ext cx="4446423" cy="5358888"/>
            <a:chOff x="5811673" y="1016876"/>
            <a:chExt cx="4446423" cy="5358888"/>
          </a:xfrm>
        </p:grpSpPr>
        <p:sp>
          <p:nvSpPr>
            <p:cNvPr id="6" name="Text Placeholder 7">
              <a:extLst>
                <a:ext uri="{FF2B5EF4-FFF2-40B4-BE49-F238E27FC236}">
                  <a16:creationId xmlns:a16="http://schemas.microsoft.com/office/drawing/2014/main" id="{E7099685-596E-0C4E-8CE7-89B293273617}"/>
                </a:ext>
              </a:extLst>
            </p:cNvPr>
            <p:cNvSpPr txBox="1">
              <a:spLocks/>
            </p:cNvSpPr>
            <p:nvPr/>
          </p:nvSpPr>
          <p:spPr>
            <a:xfrm>
              <a:off x="5811673" y="1016876"/>
              <a:ext cx="4446418"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Signed (2’s complement)</a:t>
              </a:r>
              <a:endParaRPr lang="en-US" dirty="0">
                <a:solidFill>
                  <a:schemeClr val="bg1"/>
                </a:solidFill>
              </a:endParaRPr>
            </a:p>
          </p:txBody>
        </p:sp>
        <p:sp>
          <p:nvSpPr>
            <p:cNvPr id="7" name="Content Placeholder 8">
              <a:extLst>
                <a:ext uri="{FF2B5EF4-FFF2-40B4-BE49-F238E27FC236}">
                  <a16:creationId xmlns:a16="http://schemas.microsoft.com/office/drawing/2014/main" id="{6AF5F7BB-CE4B-D04C-AFBF-E2058E254F29}"/>
                </a:ext>
              </a:extLst>
            </p:cNvPr>
            <p:cNvSpPr txBox="1">
              <a:spLocks/>
            </p:cNvSpPr>
            <p:nvPr/>
          </p:nvSpPr>
          <p:spPr>
            <a:xfrm>
              <a:off x="5811673" y="1656638"/>
              <a:ext cx="4446423" cy="3536147"/>
            </a:xfrm>
            <a:prstGeom prst="rect">
              <a:avLst/>
            </a:prstGeom>
            <a:solidFill>
              <a:schemeClr val="accent4">
                <a:lumMod val="20000"/>
                <a:lumOff val="80000"/>
              </a:schemeClr>
            </a:solidFill>
            <a:ln>
              <a:solidFill>
                <a:schemeClr val="accent2"/>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Sign-Extend: Replicate sign bit</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ldrsb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2" name="Rectangle 21">
              <a:extLst>
                <a:ext uri="{FF2B5EF4-FFF2-40B4-BE49-F238E27FC236}">
                  <a16:creationId xmlns:a16="http://schemas.microsoft.com/office/drawing/2014/main" id="{A7854A8E-8EEB-1444-B8D5-A639404B14A1}"/>
                </a:ext>
              </a:extLst>
            </p:cNvPr>
            <p:cNvSpPr/>
            <p:nvPr/>
          </p:nvSpPr>
          <p:spPr>
            <a:xfrm>
              <a:off x="5851360" y="5385164"/>
              <a:ext cx="4406736"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sign-extend:</a:t>
              </a:r>
            </a:p>
            <a:p>
              <a:pPr algn="ctr"/>
              <a:r>
                <a:rPr lang="en-US" sz="2400" dirty="0" err="1">
                  <a:solidFill>
                    <a:schemeClr val="tx2"/>
                  </a:solidFill>
                </a:rPr>
                <a:t>ldrsb</a:t>
              </a:r>
              <a:r>
                <a:rPr lang="en-US" sz="2400" dirty="0">
                  <a:solidFill>
                    <a:schemeClr val="tx2"/>
                  </a:solidFill>
                </a:rPr>
                <a:t>, </a:t>
              </a:r>
              <a:r>
                <a:rPr lang="en-US" sz="2400" dirty="0" err="1">
                  <a:solidFill>
                    <a:schemeClr val="tx2"/>
                  </a:solidFill>
                </a:rPr>
                <a:t>ldrsh</a:t>
              </a:r>
              <a:endParaRPr lang="en-US" sz="2400" dirty="0">
                <a:solidFill>
                  <a:schemeClr val="tx2"/>
                </a:solidFill>
              </a:endParaRPr>
            </a:p>
          </p:txBody>
        </p:sp>
        <p:cxnSp>
          <p:nvCxnSpPr>
            <p:cNvPr id="37" name="Straight Arrow Connector 36">
              <a:extLst>
                <a:ext uri="{FF2B5EF4-FFF2-40B4-BE49-F238E27FC236}">
                  <a16:creationId xmlns:a16="http://schemas.microsoft.com/office/drawing/2014/main" id="{03E6BDB8-C527-AA48-99EC-A2547284BFE0}"/>
                </a:ext>
              </a:extLst>
            </p:cNvPr>
            <p:cNvCxnSpPr/>
            <p:nvPr/>
          </p:nvCxnSpPr>
          <p:spPr>
            <a:xfrm>
              <a:off x="9499363" y="2849046"/>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8B79267-FC4F-7A4D-A6C3-BB0DF781C5BF}"/>
                </a:ext>
              </a:extLst>
            </p:cNvPr>
            <p:cNvGrpSpPr/>
            <p:nvPr/>
          </p:nvGrpSpPr>
          <p:grpSpPr>
            <a:xfrm>
              <a:off x="6277015" y="3754935"/>
              <a:ext cx="3742224" cy="312089"/>
              <a:chOff x="1109197" y="2250436"/>
              <a:chExt cx="3742224" cy="312089"/>
            </a:xfrm>
          </p:grpSpPr>
          <p:sp>
            <p:nvSpPr>
              <p:cNvPr id="40" name="Rectangle 39">
                <a:extLst>
                  <a:ext uri="{FF2B5EF4-FFF2-40B4-BE49-F238E27FC236}">
                    <a16:creationId xmlns:a16="http://schemas.microsoft.com/office/drawing/2014/main" id="{0FD4C58D-0336-B541-ACC1-08C56CDF31F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1" name="Rectangle 40">
                <a:extLst>
                  <a:ext uri="{FF2B5EF4-FFF2-40B4-BE49-F238E27FC236}">
                    <a16:creationId xmlns:a16="http://schemas.microsoft.com/office/drawing/2014/main" id="{D6469D67-C33B-204E-9EEF-9317D5B5AA99}"/>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2" name="Rectangle 41">
                <a:extLst>
                  <a:ext uri="{FF2B5EF4-FFF2-40B4-BE49-F238E27FC236}">
                    <a16:creationId xmlns:a16="http://schemas.microsoft.com/office/drawing/2014/main" id="{AD64300A-50CD-F94A-816B-D7839820D012}"/>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3" name="Rectangle 42">
                <a:extLst>
                  <a:ext uri="{FF2B5EF4-FFF2-40B4-BE49-F238E27FC236}">
                    <a16:creationId xmlns:a16="http://schemas.microsoft.com/office/drawing/2014/main" id="{B4D4A90B-7815-DF44-81CF-6BBC34871FAC}"/>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Left Brace 43">
              <a:extLst>
                <a:ext uri="{FF2B5EF4-FFF2-40B4-BE49-F238E27FC236}">
                  <a16:creationId xmlns:a16="http://schemas.microsoft.com/office/drawing/2014/main" id="{27DC1349-D4F5-1A43-9F46-8769BA3E1CEC}"/>
                </a:ext>
              </a:extLst>
            </p:cNvPr>
            <p:cNvSpPr/>
            <p:nvPr/>
          </p:nvSpPr>
          <p:spPr>
            <a:xfrm rot="16200000">
              <a:off x="7499339" y="285541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51243A9C-F934-234F-8D5C-3A4243D3C36F}"/>
                </a:ext>
              </a:extLst>
            </p:cNvPr>
            <p:cNvSpPr txBox="1"/>
            <p:nvPr/>
          </p:nvSpPr>
          <p:spPr>
            <a:xfrm>
              <a:off x="9058348" y="2210988"/>
              <a:ext cx="1018227" cy="369332"/>
            </a:xfrm>
            <a:prstGeom prst="rect">
              <a:avLst/>
            </a:prstGeom>
            <a:noFill/>
          </p:spPr>
          <p:txBody>
            <a:bodyPr wrap="none" rtlCol="0">
              <a:spAutoFit/>
            </a:bodyPr>
            <a:lstStyle/>
            <a:p>
              <a:r>
                <a:rPr lang="en-US" dirty="0">
                  <a:solidFill>
                    <a:srgbClr val="0070C0"/>
                  </a:solidFill>
                </a:rPr>
                <a:t>memory</a:t>
              </a:r>
            </a:p>
          </p:txBody>
        </p:sp>
        <p:sp>
          <p:nvSpPr>
            <p:cNvPr id="46" name="TextBox 45">
              <a:extLst>
                <a:ext uri="{FF2B5EF4-FFF2-40B4-BE49-F238E27FC236}">
                  <a16:creationId xmlns:a16="http://schemas.microsoft.com/office/drawing/2014/main" id="{541CC6D2-CEF8-BE41-80FB-2CC72384E1C7}"/>
                </a:ext>
              </a:extLst>
            </p:cNvPr>
            <p:cNvSpPr txBox="1"/>
            <p:nvPr/>
          </p:nvSpPr>
          <p:spPr>
            <a:xfrm>
              <a:off x="5902685" y="3703047"/>
              <a:ext cx="389850" cy="369332"/>
            </a:xfrm>
            <a:prstGeom prst="rect">
              <a:avLst/>
            </a:prstGeom>
            <a:noFill/>
          </p:spPr>
          <p:txBody>
            <a:bodyPr wrap="none" rtlCol="0">
              <a:spAutoFit/>
            </a:bodyPr>
            <a:lstStyle/>
            <a:p>
              <a:r>
                <a:rPr lang="en-US" dirty="0">
                  <a:solidFill>
                    <a:srgbClr val="0070C0"/>
                  </a:solidFill>
                </a:rPr>
                <a:t>r0</a:t>
              </a:r>
            </a:p>
          </p:txBody>
        </p:sp>
        <p:sp>
          <p:nvSpPr>
            <p:cNvPr id="47" name="TextBox 46">
              <a:extLst>
                <a:ext uri="{FF2B5EF4-FFF2-40B4-BE49-F238E27FC236}">
                  <a16:creationId xmlns:a16="http://schemas.microsoft.com/office/drawing/2014/main" id="{B8604FC9-6C5D-2340-A074-F13018C16D37}"/>
                </a:ext>
              </a:extLst>
            </p:cNvPr>
            <p:cNvSpPr txBox="1"/>
            <p:nvPr/>
          </p:nvSpPr>
          <p:spPr>
            <a:xfrm>
              <a:off x="5965728" y="4439759"/>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1</a:t>
              </a:r>
            </a:p>
          </p:txBody>
        </p:sp>
        <p:sp>
          <p:nvSpPr>
            <p:cNvPr id="48" name="Rectangle 47">
              <a:extLst>
                <a:ext uri="{FF2B5EF4-FFF2-40B4-BE49-F238E27FC236}">
                  <a16:creationId xmlns:a16="http://schemas.microsoft.com/office/drawing/2014/main" id="{B33299C0-BA68-2E44-B511-41A600943C43}"/>
                </a:ext>
              </a:extLst>
            </p:cNvPr>
            <p:cNvSpPr/>
            <p:nvPr/>
          </p:nvSpPr>
          <p:spPr>
            <a:xfrm>
              <a:off x="8173666" y="2558640"/>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a:t>
              </a:r>
              <a:r>
                <a:rPr lang="en-US" sz="2000" dirty="0">
                  <a:solidFill>
                    <a:srgbClr val="FF0000"/>
                  </a:solidFill>
                </a:rPr>
                <a:t>1</a:t>
              </a:r>
              <a:r>
                <a:rPr lang="en-US" sz="2000" dirty="0">
                  <a:solidFill>
                    <a:schemeClr val="accent6"/>
                  </a:solidFill>
                </a:rPr>
                <a:t>110 0001</a:t>
              </a:r>
            </a:p>
          </p:txBody>
        </p:sp>
        <p:cxnSp>
          <p:nvCxnSpPr>
            <p:cNvPr id="50" name="Straight Arrow Connector 49">
              <a:extLst>
                <a:ext uri="{FF2B5EF4-FFF2-40B4-BE49-F238E27FC236}">
                  <a16:creationId xmlns:a16="http://schemas.microsoft.com/office/drawing/2014/main" id="{5C3D3139-C1E8-E248-AFFD-509E0937AA4D}"/>
                </a:ext>
              </a:extLst>
            </p:cNvPr>
            <p:cNvCxnSpPr/>
            <p:nvPr/>
          </p:nvCxnSpPr>
          <p:spPr>
            <a:xfrm flipH="1">
              <a:off x="6902245" y="2822703"/>
              <a:ext cx="1858297"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26731AE-DE69-4146-8965-CF8316AB8D69}"/>
                </a:ext>
              </a:extLst>
            </p:cNvPr>
            <p:cNvCxnSpPr>
              <a:cxnSpLocks/>
            </p:cNvCxnSpPr>
            <p:nvPr/>
          </p:nvCxnSpPr>
          <p:spPr>
            <a:xfrm flipH="1">
              <a:off x="7724169" y="2831253"/>
              <a:ext cx="1036373" cy="9280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70F98E-7B13-D944-9A58-FC50F13CC52E}"/>
                </a:ext>
              </a:extLst>
            </p:cNvPr>
            <p:cNvCxnSpPr>
              <a:cxnSpLocks/>
            </p:cNvCxnSpPr>
            <p:nvPr/>
          </p:nvCxnSpPr>
          <p:spPr>
            <a:xfrm flipH="1">
              <a:off x="8638313" y="2811991"/>
              <a:ext cx="122229"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BD12F90B-36DA-6A45-8647-EB3F348D12A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89C4FF8-A3B4-1960-DE7E-1958FADCCF5C}"/>
                  </a:ext>
                </a:extLst>
              </p14:cNvPr>
              <p14:cNvContentPartPr/>
              <p14:nvPr/>
            </p14:nvContentPartPr>
            <p14:xfrm>
              <a:off x="4302000" y="5040720"/>
              <a:ext cx="6235920" cy="1730520"/>
            </p14:xfrm>
          </p:contentPart>
        </mc:Choice>
        <mc:Fallback>
          <p:pic>
            <p:nvPicPr>
              <p:cNvPr id="3" name="Ink 2">
                <a:extLst>
                  <a:ext uri="{FF2B5EF4-FFF2-40B4-BE49-F238E27FC236}">
                    <a16:creationId xmlns:a16="http://schemas.microsoft.com/office/drawing/2014/main" id="{E89C4FF8-A3B4-1960-DE7E-1958FADCCF5C}"/>
                  </a:ext>
                </a:extLst>
              </p:cNvPr>
              <p:cNvPicPr/>
              <p:nvPr/>
            </p:nvPicPr>
            <p:blipFill>
              <a:blip r:embed="rId3"/>
              <a:stretch>
                <a:fillRect/>
              </a:stretch>
            </p:blipFill>
            <p:spPr>
              <a:xfrm>
                <a:off x="4292640" y="5031360"/>
                <a:ext cx="6254640" cy="1749240"/>
              </a:xfrm>
              <a:prstGeom prst="rect">
                <a:avLst/>
              </a:prstGeom>
            </p:spPr>
          </p:pic>
        </mc:Fallback>
      </mc:AlternateContent>
    </p:spTree>
    <p:extLst>
      <p:ext uri="{BB962C8B-B14F-4D97-AF65-F5344CB8AC3E}">
        <p14:creationId xmlns:p14="http://schemas.microsoft.com/office/powerpoint/2010/main" val="33601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8071395" y="631282"/>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a:t>
            </a:r>
            <a:r>
              <a:rPr lang="en-US" sz="2400" b="1"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160504" cy="651307"/>
            <a:chOff x="1763537" y="1916894"/>
            <a:chExt cx="3160504"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9" y="1253771"/>
            <a:ext cx="4349620" cy="4395591"/>
            <a:chOff x="6886561" y="1378372"/>
            <a:chExt cx="4349620"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1" y="1378372"/>
              <a:ext cx="4349620"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9817421" y="3916905"/>
              <a:ext cx="2202608" cy="309222"/>
            </a:xfrm>
            <a:prstGeom prst="uturnArrow">
              <a:avLst>
                <a:gd name="adj1" fmla="val 7997"/>
                <a:gd name="adj2" fmla="val 11717"/>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56352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ldrh</a:t>
              </a:r>
              <a:r>
                <a:rPr lang="en-US" sz="2400" b="1"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143277" cy="567247"/>
            <a:chOff x="1583488" y="4082315"/>
            <a:chExt cx="3143277"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D4CC763-74A6-B08E-4F3C-4FD451F4E555}"/>
                  </a:ext>
                </a:extLst>
              </p14:cNvPr>
              <p14:cNvContentPartPr/>
              <p14:nvPr/>
            </p14:nvContentPartPr>
            <p14:xfrm>
              <a:off x="6960240" y="37800"/>
              <a:ext cx="4687920" cy="578160"/>
            </p14:xfrm>
          </p:contentPart>
        </mc:Choice>
        <mc:Fallback>
          <p:pic>
            <p:nvPicPr>
              <p:cNvPr id="4" name="Ink 3">
                <a:extLst>
                  <a:ext uri="{FF2B5EF4-FFF2-40B4-BE49-F238E27FC236}">
                    <a16:creationId xmlns:a16="http://schemas.microsoft.com/office/drawing/2014/main" id="{1D4CC763-74A6-B08E-4F3C-4FD451F4E555}"/>
                  </a:ext>
                </a:extLst>
              </p:cNvPr>
              <p:cNvPicPr/>
              <p:nvPr/>
            </p:nvPicPr>
            <p:blipFill>
              <a:blip r:embed="rId3"/>
              <a:stretch>
                <a:fillRect/>
              </a:stretch>
            </p:blipFill>
            <p:spPr>
              <a:xfrm>
                <a:off x="6950880" y="28440"/>
                <a:ext cx="4706640" cy="596880"/>
              </a:xfrm>
              <a:prstGeom prst="rect">
                <a:avLst/>
              </a:prstGeom>
            </p:spPr>
          </p:pic>
        </mc:Fallback>
      </mc:AlternateContent>
    </p:spTree>
    <p:extLst>
      <p:ext uri="{BB962C8B-B14F-4D97-AF65-F5344CB8AC3E}">
        <p14:creationId xmlns:p14="http://schemas.microsoft.com/office/powerpoint/2010/main" val="417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770765A6-BFA0-AD47-1DD7-5164527AEB1B}"/>
              </a:ext>
            </a:extLst>
          </p:cNvPr>
          <p:cNvGrpSpPr/>
          <p:nvPr/>
        </p:nvGrpSpPr>
        <p:grpSpPr>
          <a:xfrm>
            <a:off x="7384190" y="3687027"/>
            <a:ext cx="3707526" cy="325270"/>
            <a:chOff x="1331575" y="6146735"/>
            <a:chExt cx="3707526" cy="325270"/>
          </a:xfrm>
        </p:grpSpPr>
        <p:grpSp>
          <p:nvGrpSpPr>
            <p:cNvPr id="20" name="Group 19">
              <a:extLst>
                <a:ext uri="{FF2B5EF4-FFF2-40B4-BE49-F238E27FC236}">
                  <a16:creationId xmlns:a16="http://schemas.microsoft.com/office/drawing/2014/main" id="{F9EA6875-517D-8DB3-21AA-7AFA6B393AD0}"/>
                </a:ext>
              </a:extLst>
            </p:cNvPr>
            <p:cNvGrpSpPr/>
            <p:nvPr/>
          </p:nvGrpSpPr>
          <p:grpSpPr>
            <a:xfrm>
              <a:off x="3167989" y="6159917"/>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sp>
          <p:nvSpPr>
            <p:cNvPr id="85" name="Rectangle 84">
              <a:extLst>
                <a:ext uri="{FF2B5EF4-FFF2-40B4-BE49-F238E27FC236}">
                  <a16:creationId xmlns:a16="http://schemas.microsoft.com/office/drawing/2014/main" id="{9B646523-B9DF-732B-3C8E-DD15E0DB43E5}"/>
                </a:ext>
              </a:extLst>
            </p:cNvPr>
            <p:cNvSpPr/>
            <p:nvPr/>
          </p:nvSpPr>
          <p:spPr>
            <a:xfrm>
              <a:off x="1331575" y="614673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6" name="Rectangle 85">
              <a:extLst>
                <a:ext uri="{FF2B5EF4-FFF2-40B4-BE49-F238E27FC236}">
                  <a16:creationId xmlns:a16="http://schemas.microsoft.com/office/drawing/2014/main" id="{A351660D-0AA5-35EA-313A-E7B21840BCD2}"/>
                </a:ext>
              </a:extLst>
            </p:cNvPr>
            <p:cNvSpPr/>
            <p:nvPr/>
          </p:nvSpPr>
          <p:spPr>
            <a:xfrm>
              <a:off x="2249782" y="6156979"/>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grpSp>
        <p:nvGrpSpPr>
          <p:cNvPr id="5" name="Group 4">
            <a:extLst>
              <a:ext uri="{FF2B5EF4-FFF2-40B4-BE49-F238E27FC236}">
                <a16:creationId xmlns:a16="http://schemas.microsoft.com/office/drawing/2014/main" id="{8C3317E7-964C-37DC-BD6C-08BB4864B5AD}"/>
              </a:ext>
            </a:extLst>
          </p:cNvPr>
          <p:cNvGrpSpPr/>
          <p:nvPr/>
        </p:nvGrpSpPr>
        <p:grpSpPr>
          <a:xfrm>
            <a:off x="7283549" y="5602797"/>
            <a:ext cx="3765352" cy="316533"/>
            <a:chOff x="1575738" y="6502584"/>
            <a:chExt cx="3765352" cy="316533"/>
          </a:xfrm>
        </p:grpSpPr>
        <p:sp>
          <p:nvSpPr>
            <p:cNvPr id="84" name="Rectangle 83">
              <a:extLst>
                <a:ext uri="{FF2B5EF4-FFF2-40B4-BE49-F238E27FC236}">
                  <a16:creationId xmlns:a16="http://schemas.microsoft.com/office/drawing/2014/main" id="{317B904D-E1F0-401A-0FB8-79415DDA9DE1}"/>
                </a:ext>
              </a:extLst>
            </p:cNvPr>
            <p:cNvSpPr/>
            <p:nvPr/>
          </p:nvSpPr>
          <p:spPr>
            <a:xfrm>
              <a:off x="4405534" y="650703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110 0001</a:t>
              </a:r>
            </a:p>
          </p:txBody>
        </p:sp>
        <p:sp>
          <p:nvSpPr>
            <p:cNvPr id="87" name="Rectangle 86">
              <a:extLst>
                <a:ext uri="{FF2B5EF4-FFF2-40B4-BE49-F238E27FC236}">
                  <a16:creationId xmlns:a16="http://schemas.microsoft.com/office/drawing/2014/main" id="{57190395-D0E6-E73F-F19B-E6B08372BF25}"/>
                </a:ext>
              </a:extLst>
            </p:cNvPr>
            <p:cNvSpPr/>
            <p:nvPr/>
          </p:nvSpPr>
          <p:spPr>
            <a:xfrm>
              <a:off x="1575738" y="650258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8" name="Rectangle 87">
              <a:extLst>
                <a:ext uri="{FF2B5EF4-FFF2-40B4-BE49-F238E27FC236}">
                  <a16:creationId xmlns:a16="http://schemas.microsoft.com/office/drawing/2014/main" id="{4E433E3A-D6CC-15A5-B8D0-E8F738166CF6}"/>
                </a:ext>
              </a:extLst>
            </p:cNvPr>
            <p:cNvSpPr/>
            <p:nvPr/>
          </p:nvSpPr>
          <p:spPr>
            <a:xfrm>
              <a:off x="2511294"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9" name="Rectangle 88">
              <a:extLst>
                <a:ext uri="{FF2B5EF4-FFF2-40B4-BE49-F238E27FC236}">
                  <a16:creationId xmlns:a16="http://schemas.microsoft.com/office/drawing/2014/main" id="{57BD8239-8EB0-707B-E5F8-9B1831395E7C}"/>
                </a:ext>
              </a:extLst>
            </p:cNvPr>
            <p:cNvSpPr/>
            <p:nvPr/>
          </p:nvSpPr>
          <p:spPr>
            <a:xfrm>
              <a:off x="3446850"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spTree>
    <p:extLst>
      <p:ext uri="{BB962C8B-B14F-4D97-AF65-F5344CB8AC3E}">
        <p14:creationId xmlns:p14="http://schemas.microsoft.com/office/powerpoint/2010/main" val="30427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110 0001</a:t>
            </a:r>
          </a:p>
        </p:txBody>
      </p:sp>
    </p:spTree>
    <p:extLst>
      <p:ext uri="{BB962C8B-B14F-4D97-AF65-F5344CB8AC3E}">
        <p14:creationId xmlns:p14="http://schemas.microsoft.com/office/powerpoint/2010/main" val="35320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 16-bit, 32-bit</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73572" y="1477278"/>
            <a:ext cx="3897649"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1" name="Rectangle 20">
            <a:extLst>
              <a:ext uri="{FF2B5EF4-FFF2-40B4-BE49-F238E27FC236}">
                <a16:creationId xmlns:a16="http://schemas.microsoft.com/office/drawing/2014/main" id="{008E622E-2BB9-7343-B7CB-331C28391EE6}"/>
              </a:ext>
            </a:extLst>
          </p:cNvPr>
          <p:cNvSpPr/>
          <p:nvPr/>
        </p:nvSpPr>
        <p:spPr>
          <a:xfrm>
            <a:off x="73572" y="4907432"/>
            <a:ext cx="3897649"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endParaRPr lang="en-US" sz="2800" dirty="0">
              <a:solidFill>
                <a:schemeClr val="tx2"/>
              </a:solidFill>
            </a:endParaRP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87521" y="4127125"/>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4" name="TextBox 33">
            <a:extLst>
              <a:ext uri="{FF2B5EF4-FFF2-40B4-BE49-F238E27FC236}">
                <a16:creationId xmlns:a16="http://schemas.microsoft.com/office/drawing/2014/main" id="{46167E81-6B89-A44E-983E-9037FE80DC3D}"/>
              </a:ext>
            </a:extLst>
          </p:cNvPr>
          <p:cNvSpPr txBox="1"/>
          <p:nvPr/>
        </p:nvSpPr>
        <p:spPr>
          <a:xfrm>
            <a:off x="2964029" y="2017865"/>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254556" y="3757795"/>
            <a:ext cx="389850" cy="369332"/>
          </a:xfrm>
          <a:prstGeom prst="rect">
            <a:avLst/>
          </a:prstGeom>
          <a:noFill/>
        </p:spPr>
        <p:txBody>
          <a:bodyPr wrap="none" rtlCol="0">
            <a:spAutoFit/>
          </a:bodyPr>
          <a:lstStyle/>
          <a:p>
            <a:r>
              <a:rPr lang="en-US" dirty="0">
                <a:solidFill>
                  <a:srgbClr val="0070C0"/>
                </a:solidFill>
              </a:rPr>
              <a:t>r0</a:t>
            </a:r>
          </a:p>
        </p:txBody>
      </p:sp>
      <p:grpSp>
        <p:nvGrpSpPr>
          <p:cNvPr id="38" name="Group 37">
            <a:extLst>
              <a:ext uri="{FF2B5EF4-FFF2-40B4-BE49-F238E27FC236}">
                <a16:creationId xmlns:a16="http://schemas.microsoft.com/office/drawing/2014/main" id="{5F793C5A-277B-0A48-A515-A031337CFBBB}"/>
              </a:ext>
            </a:extLst>
          </p:cNvPr>
          <p:cNvGrpSpPr/>
          <p:nvPr/>
        </p:nvGrpSpPr>
        <p:grpSpPr>
          <a:xfrm>
            <a:off x="198216" y="2378070"/>
            <a:ext cx="3742224" cy="312089"/>
            <a:chOff x="1109197" y="2250436"/>
            <a:chExt cx="3742224" cy="312089"/>
          </a:xfrm>
        </p:grpSpPr>
        <p:sp>
          <p:nvSpPr>
            <p:cNvPr id="49" name="Rectangle 48">
              <a:extLst>
                <a:ext uri="{FF2B5EF4-FFF2-40B4-BE49-F238E27FC236}">
                  <a16:creationId xmlns:a16="http://schemas.microsoft.com/office/drawing/2014/main" id="{E13769B4-0C51-784B-9BB3-61DCD7CCC99D}"/>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2" name="Rectangle 51">
              <a:extLst>
                <a:ext uri="{FF2B5EF4-FFF2-40B4-BE49-F238E27FC236}">
                  <a16:creationId xmlns:a16="http://schemas.microsoft.com/office/drawing/2014/main" id="{5C328429-640F-A047-B086-1D3639CE63CE}"/>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4" name="Rectangle 53">
              <a:extLst>
                <a:ext uri="{FF2B5EF4-FFF2-40B4-BE49-F238E27FC236}">
                  <a16:creationId xmlns:a16="http://schemas.microsoft.com/office/drawing/2014/main" id="{7591927D-9157-2841-B9DD-183586290411}"/>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5" name="Rectangle 54">
              <a:extLst>
                <a:ext uri="{FF2B5EF4-FFF2-40B4-BE49-F238E27FC236}">
                  <a16:creationId xmlns:a16="http://schemas.microsoft.com/office/drawing/2014/main" id="{E7E1361F-8F31-274C-B4DE-5D7F3386DCB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56" name="Straight Arrow Connector 55">
            <a:extLst>
              <a:ext uri="{FF2B5EF4-FFF2-40B4-BE49-F238E27FC236}">
                <a16:creationId xmlns:a16="http://schemas.microsoft.com/office/drawing/2014/main" id="{1DB41F5F-23FB-9240-836E-5839B754E672}"/>
              </a:ext>
            </a:extLst>
          </p:cNvPr>
          <p:cNvCxnSpPr>
            <a:cxnSpLocks/>
            <a:stCxn id="32" idx="0"/>
            <a:endCxn id="55" idx="2"/>
          </p:cNvCxnSpPr>
          <p:nvPr/>
        </p:nvCxnSpPr>
        <p:spPr>
          <a:xfrm flipV="1">
            <a:off x="3461967" y="2690157"/>
            <a:ext cx="10695" cy="14369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Left Brace 72">
            <a:extLst>
              <a:ext uri="{FF2B5EF4-FFF2-40B4-BE49-F238E27FC236}">
                <a16:creationId xmlns:a16="http://schemas.microsoft.com/office/drawing/2014/main" id="{2473F3BA-54CA-7640-9EC7-0EA424B168B1}"/>
              </a:ext>
            </a:extLst>
          </p:cNvPr>
          <p:cNvSpPr/>
          <p:nvPr/>
        </p:nvSpPr>
        <p:spPr>
          <a:xfrm rot="16200000">
            <a:off x="1428276" y="147916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507158E5-347B-AA4A-8407-9653D81E281D}"/>
              </a:ext>
            </a:extLst>
          </p:cNvPr>
          <p:cNvSpPr txBox="1"/>
          <p:nvPr/>
        </p:nvSpPr>
        <p:spPr>
          <a:xfrm>
            <a:off x="814024" y="3057636"/>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nvGrpSpPr>
          <p:cNvPr id="3" name="Group 2">
            <a:extLst>
              <a:ext uri="{FF2B5EF4-FFF2-40B4-BE49-F238E27FC236}">
                <a16:creationId xmlns:a16="http://schemas.microsoft.com/office/drawing/2014/main" id="{5EAAB4E4-CE47-CA4A-934A-4E87074D8203}"/>
              </a:ext>
            </a:extLst>
          </p:cNvPr>
          <p:cNvGrpSpPr/>
          <p:nvPr/>
        </p:nvGrpSpPr>
        <p:grpSpPr>
          <a:xfrm>
            <a:off x="4023111" y="1477278"/>
            <a:ext cx="3908684" cy="4420754"/>
            <a:chOff x="6680164" y="888456"/>
            <a:chExt cx="3908684" cy="4420754"/>
          </a:xfrm>
        </p:grpSpPr>
        <p:sp>
          <p:nvSpPr>
            <p:cNvPr id="57" name="Content Placeholder 6">
              <a:extLst>
                <a:ext uri="{FF2B5EF4-FFF2-40B4-BE49-F238E27FC236}">
                  <a16:creationId xmlns:a16="http://schemas.microsoft.com/office/drawing/2014/main" id="{B5481060-1AC0-AD49-864E-C9CDABC44AAA}"/>
                </a:ext>
              </a:extLst>
            </p:cNvPr>
            <p:cNvSpPr txBox="1">
              <a:spLocks/>
            </p:cNvSpPr>
            <p:nvPr/>
          </p:nvSpPr>
          <p:spPr>
            <a:xfrm>
              <a:off x="6705105" y="888456"/>
              <a:ext cx="3882782"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58" name="Rectangle 57">
              <a:extLst>
                <a:ext uri="{FF2B5EF4-FFF2-40B4-BE49-F238E27FC236}">
                  <a16:creationId xmlns:a16="http://schemas.microsoft.com/office/drawing/2014/main" id="{90F6FFC2-7557-6140-B74B-8A8C3BEBD0C8}"/>
                </a:ext>
              </a:extLst>
            </p:cNvPr>
            <p:cNvSpPr/>
            <p:nvPr/>
          </p:nvSpPr>
          <p:spPr>
            <a:xfrm>
              <a:off x="6680164" y="4318610"/>
              <a:ext cx="3907723"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endParaRPr lang="en-US" sz="2400" dirty="0">
                <a:solidFill>
                  <a:schemeClr val="tx2"/>
                </a:solidFill>
              </a:endParaRPr>
            </a:p>
          </p:txBody>
        </p:sp>
        <p:grpSp>
          <p:nvGrpSpPr>
            <p:cNvPr id="59" name="Group 58">
              <a:extLst>
                <a:ext uri="{FF2B5EF4-FFF2-40B4-BE49-F238E27FC236}">
                  <a16:creationId xmlns:a16="http://schemas.microsoft.com/office/drawing/2014/main" id="{9F3CF09C-A6BB-8C44-A749-007AFB993C1E}"/>
                </a:ext>
              </a:extLst>
            </p:cNvPr>
            <p:cNvGrpSpPr/>
            <p:nvPr/>
          </p:nvGrpSpPr>
          <p:grpSpPr>
            <a:xfrm>
              <a:off x="6781561" y="3545923"/>
              <a:ext cx="3742224" cy="312089"/>
              <a:chOff x="1085950" y="2250436"/>
              <a:chExt cx="3742224" cy="312089"/>
            </a:xfrm>
          </p:grpSpPr>
          <p:sp>
            <p:nvSpPr>
              <p:cNvPr id="60" name="Rectangle 59">
                <a:extLst>
                  <a:ext uri="{FF2B5EF4-FFF2-40B4-BE49-F238E27FC236}">
                    <a16:creationId xmlns:a16="http://schemas.microsoft.com/office/drawing/2014/main" id="{D72E4F61-6F5B-CA45-B7B6-48080CF1376C}"/>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1" name="Rectangle 60">
                <a:extLst>
                  <a:ext uri="{FF2B5EF4-FFF2-40B4-BE49-F238E27FC236}">
                    <a16:creationId xmlns:a16="http://schemas.microsoft.com/office/drawing/2014/main" id="{E5B1FF6A-B500-7745-82D6-ACD82821E3FC}"/>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2" name="Rectangle 61">
                <a:extLst>
                  <a:ext uri="{FF2B5EF4-FFF2-40B4-BE49-F238E27FC236}">
                    <a16:creationId xmlns:a16="http://schemas.microsoft.com/office/drawing/2014/main" id="{AFFF2F79-DF75-9A4E-915B-6020FEC58D68}"/>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63" name="Rectangle 62">
                <a:extLst>
                  <a:ext uri="{FF2B5EF4-FFF2-40B4-BE49-F238E27FC236}">
                    <a16:creationId xmlns:a16="http://schemas.microsoft.com/office/drawing/2014/main" id="{E74DBC89-0E6D-9C4E-B60B-1CB5927E6A4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64" name="TextBox 63">
              <a:extLst>
                <a:ext uri="{FF2B5EF4-FFF2-40B4-BE49-F238E27FC236}">
                  <a16:creationId xmlns:a16="http://schemas.microsoft.com/office/drawing/2014/main" id="{05A24849-7C2D-C342-8D64-5A767763195F}"/>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65" name="TextBox 64">
              <a:extLst>
                <a:ext uri="{FF2B5EF4-FFF2-40B4-BE49-F238E27FC236}">
                  <a16:creationId xmlns:a16="http://schemas.microsoft.com/office/drawing/2014/main" id="{F4BC0BA7-B9AB-C840-B447-512EB1A5718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66" name="Group 65">
              <a:extLst>
                <a:ext uri="{FF2B5EF4-FFF2-40B4-BE49-F238E27FC236}">
                  <a16:creationId xmlns:a16="http://schemas.microsoft.com/office/drawing/2014/main" id="{BE3F4654-9D2C-134F-9F35-A82AB0D70ED0}"/>
                </a:ext>
              </a:extLst>
            </p:cNvPr>
            <p:cNvGrpSpPr/>
            <p:nvPr/>
          </p:nvGrpSpPr>
          <p:grpSpPr>
            <a:xfrm>
              <a:off x="6804808" y="1789248"/>
              <a:ext cx="3742224" cy="312089"/>
              <a:chOff x="1109197" y="2250436"/>
              <a:chExt cx="3742224" cy="312089"/>
            </a:xfrm>
          </p:grpSpPr>
          <p:sp>
            <p:nvSpPr>
              <p:cNvPr id="67" name="Rectangle 66">
                <a:extLst>
                  <a:ext uri="{FF2B5EF4-FFF2-40B4-BE49-F238E27FC236}">
                    <a16:creationId xmlns:a16="http://schemas.microsoft.com/office/drawing/2014/main" id="{D95C3D58-23F5-B748-9293-0EE9325C6CB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8" name="Rectangle 67">
                <a:extLst>
                  <a:ext uri="{FF2B5EF4-FFF2-40B4-BE49-F238E27FC236}">
                    <a16:creationId xmlns:a16="http://schemas.microsoft.com/office/drawing/2014/main" id="{9B0DA154-8A80-DC4D-AA9D-89E6EBC24A3F}"/>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9" name="Rectangle 68">
                <a:extLst>
                  <a:ext uri="{FF2B5EF4-FFF2-40B4-BE49-F238E27FC236}">
                    <a16:creationId xmlns:a16="http://schemas.microsoft.com/office/drawing/2014/main" id="{9B73615C-C4BF-114A-86BE-A7A920BE951C}"/>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0" name="Rectangle 69">
                <a:extLst>
                  <a:ext uri="{FF2B5EF4-FFF2-40B4-BE49-F238E27FC236}">
                    <a16:creationId xmlns:a16="http://schemas.microsoft.com/office/drawing/2014/main" id="{4C7F2179-CCC7-EF46-8A20-0F8C4900B3D5}"/>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71" name="Straight Arrow Connector 70">
              <a:extLst>
                <a:ext uri="{FF2B5EF4-FFF2-40B4-BE49-F238E27FC236}">
                  <a16:creationId xmlns:a16="http://schemas.microsoft.com/office/drawing/2014/main" id="{FBD7D02F-04F4-0344-9872-6220858ECBB8}"/>
                </a:ext>
              </a:extLst>
            </p:cNvPr>
            <p:cNvCxnSpPr>
              <a:cxnSpLocks/>
              <a:stCxn id="6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69F07A-295F-B549-B02A-1C6AC6E7E70E}"/>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8E6809F3-F542-CC4E-B6AE-AFBA1E0A0938}"/>
                </a:ext>
              </a:extLst>
            </p:cNvPr>
            <p:cNvSpPr/>
            <p:nvPr/>
          </p:nvSpPr>
          <p:spPr>
            <a:xfrm rot="16200000">
              <a:off x="7555423" y="1350720"/>
              <a:ext cx="369881" cy="187111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6DF1027C-A297-6447-A3B9-FA8D406E45CB}"/>
                </a:ext>
              </a:extLst>
            </p:cNvPr>
            <p:cNvSpPr txBox="1"/>
            <p:nvPr/>
          </p:nvSpPr>
          <p:spPr>
            <a:xfrm>
              <a:off x="7031557" y="2468849"/>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7F8B1D63-0F5F-ABF0-934A-6FEAA8C3F4F6}"/>
              </a:ext>
            </a:extLst>
          </p:cNvPr>
          <p:cNvGrpSpPr/>
          <p:nvPr/>
        </p:nvGrpSpPr>
        <p:grpSpPr>
          <a:xfrm>
            <a:off x="8007290" y="1477278"/>
            <a:ext cx="4056787" cy="4442901"/>
            <a:chOff x="8007290" y="835293"/>
            <a:chExt cx="4056787" cy="4442901"/>
          </a:xfrm>
        </p:grpSpPr>
        <p:grpSp>
          <p:nvGrpSpPr>
            <p:cNvPr id="40" name="Group 39">
              <a:extLst>
                <a:ext uri="{FF2B5EF4-FFF2-40B4-BE49-F238E27FC236}">
                  <a16:creationId xmlns:a16="http://schemas.microsoft.com/office/drawing/2014/main" id="{EDD7180E-6031-4C29-5DBC-4FF3661C3A7C}"/>
                </a:ext>
              </a:extLst>
            </p:cNvPr>
            <p:cNvGrpSpPr/>
            <p:nvPr/>
          </p:nvGrpSpPr>
          <p:grpSpPr>
            <a:xfrm>
              <a:off x="8007290" y="835293"/>
              <a:ext cx="4056787" cy="4442901"/>
              <a:chOff x="6680164" y="866309"/>
              <a:chExt cx="4056787" cy="4442901"/>
            </a:xfrm>
          </p:grpSpPr>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6705105" y="866309"/>
                <a:ext cx="4031846"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6680164" y="4318610"/>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6781561" y="354592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45" name="TextBox 44">
                <a:extLst>
                  <a:ext uri="{FF2B5EF4-FFF2-40B4-BE49-F238E27FC236}">
                    <a16:creationId xmlns:a16="http://schemas.microsoft.com/office/drawing/2014/main" id="{9880AC96-1050-C545-D2FA-9A3272DD88A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46" name="Group 45">
                <a:extLst>
                  <a:ext uri="{FF2B5EF4-FFF2-40B4-BE49-F238E27FC236}">
                    <a16:creationId xmlns:a16="http://schemas.microsoft.com/office/drawing/2014/main" id="{DC181292-0D35-16E5-8608-DB7B3B86CB26}"/>
                  </a:ext>
                </a:extLst>
              </p:cNvPr>
              <p:cNvGrpSpPr/>
              <p:nvPr/>
            </p:nvGrpSpPr>
            <p:grpSpPr>
              <a:xfrm>
                <a:off x="6804808" y="1789248"/>
                <a:ext cx="3742224" cy="312089"/>
                <a:chOff x="1109197" y="2250436"/>
                <a:chExt cx="3742224" cy="312089"/>
              </a:xfrm>
            </p:grpSpPr>
            <p:sp>
              <p:nvSpPr>
                <p:cNvPr id="53" name="Rectangle 52">
                  <a:extLst>
                    <a:ext uri="{FF2B5EF4-FFF2-40B4-BE49-F238E27FC236}">
                      <a16:creationId xmlns:a16="http://schemas.microsoft.com/office/drawing/2014/main" id="{A3BF13F3-73C0-3B4C-545D-6D494AA7D6C1}"/>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47" name="Straight Arrow Connector 46">
                <a:extLst>
                  <a:ext uri="{FF2B5EF4-FFF2-40B4-BE49-F238E27FC236}">
                    <a16:creationId xmlns:a16="http://schemas.microsoft.com/office/drawing/2014/main" id="{2AF91C22-7573-0CB0-1D69-11D239917D7A}"/>
                  </a:ext>
                </a:extLst>
              </p:cNvPr>
              <p:cNvCxnSpPr>
                <a:cxnSpLocks/>
                <a:stCxn id="8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9509628"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458D6C4-33F1-26F3-7A60-97EA8A774EDC}"/>
                </a:ext>
              </a:extLst>
            </p:cNvPr>
            <p:cNvCxnSpPr>
              <a:cxnSpLocks/>
            </p:cNvCxnSpPr>
            <p:nvPr/>
          </p:nvCxnSpPr>
          <p:spPr>
            <a:xfrm flipH="1" flipV="1">
              <a:off x="8598219"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5D3E285-C8BE-D449-A79B-D53DFFFCBDB7}"/>
              </a:ext>
            </a:extLst>
          </p:cNvPr>
          <p:cNvSpPr/>
          <p:nvPr/>
        </p:nvSpPr>
        <p:spPr>
          <a:xfrm>
            <a:off x="786499" y="930021"/>
            <a:ext cx="10806511" cy="17090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715294"/>
          </a:xfrm>
        </p:spPr>
        <p:txBody>
          <a:bodyPr/>
          <a:lstStyle/>
          <a:p>
            <a:r>
              <a:rPr lang="en-US" dirty="0"/>
              <a:t>Store a Byte, Half-word, Word</a:t>
            </a:r>
          </a:p>
        </p:txBody>
      </p:sp>
      <p:sp>
        <p:nvSpPr>
          <p:cNvPr id="48" name="Rectangle 47">
            <a:extLst>
              <a:ext uri="{FF2B5EF4-FFF2-40B4-BE49-F238E27FC236}">
                <a16:creationId xmlns:a16="http://schemas.microsoft.com/office/drawing/2014/main" id="{CA897CB7-6820-2A40-99B8-D9C63FD6AF73}"/>
              </a:ext>
            </a:extLst>
          </p:cNvPr>
          <p:cNvSpPr/>
          <p:nvPr/>
        </p:nvSpPr>
        <p:spPr>
          <a:xfrm>
            <a:off x="7058335" y="536246"/>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0x20</a:t>
            </a:r>
          </a:p>
        </p:txBody>
      </p:sp>
      <p:sp>
        <p:nvSpPr>
          <p:cNvPr id="49" name="Rectangle 48">
            <a:extLst>
              <a:ext uri="{FF2B5EF4-FFF2-40B4-BE49-F238E27FC236}">
                <a16:creationId xmlns:a16="http://schemas.microsoft.com/office/drawing/2014/main" id="{DF0DACDB-82DB-3B4E-8982-AF0223B3AB61}"/>
              </a:ext>
            </a:extLst>
          </p:cNvPr>
          <p:cNvSpPr/>
          <p:nvPr/>
        </p:nvSpPr>
        <p:spPr>
          <a:xfrm>
            <a:off x="7993891"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929447"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865003" y="536244"/>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314680" y="145154"/>
            <a:ext cx="3687228"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initial value in r0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4964732" y="2228541"/>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297118" y="2228541"/>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96695" y="864174"/>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305204" y="117920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786500" y="184455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66" name="Rectangle 65">
            <a:extLst>
              <a:ext uri="{FF2B5EF4-FFF2-40B4-BE49-F238E27FC236}">
                <a16:creationId xmlns:a16="http://schemas.microsoft.com/office/drawing/2014/main" id="{8DD3240B-42F4-BF4A-9159-0648C884846D}"/>
              </a:ext>
            </a:extLst>
          </p:cNvPr>
          <p:cNvSpPr/>
          <p:nvPr/>
        </p:nvSpPr>
        <p:spPr>
          <a:xfrm>
            <a:off x="1409186" y="19313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7" name="Rectangle 66">
            <a:extLst>
              <a:ext uri="{FF2B5EF4-FFF2-40B4-BE49-F238E27FC236}">
                <a16:creationId xmlns:a16="http://schemas.microsoft.com/office/drawing/2014/main" id="{96AE0B45-8921-894E-83A1-AB2A760C8897}"/>
              </a:ext>
            </a:extLst>
          </p:cNvPr>
          <p:cNvSpPr/>
          <p:nvPr/>
        </p:nvSpPr>
        <p:spPr>
          <a:xfrm>
            <a:off x="2344742" y="19313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8" name="Rectangle 67">
            <a:extLst>
              <a:ext uri="{FF2B5EF4-FFF2-40B4-BE49-F238E27FC236}">
                <a16:creationId xmlns:a16="http://schemas.microsoft.com/office/drawing/2014/main" id="{B0B1D5F7-BA14-4D4F-BE7A-A3D3ECD0BF11}"/>
              </a:ext>
            </a:extLst>
          </p:cNvPr>
          <p:cNvSpPr/>
          <p:nvPr/>
        </p:nvSpPr>
        <p:spPr>
          <a:xfrm>
            <a:off x="3280298" y="1931364"/>
            <a:ext cx="935556" cy="312087"/>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9" name="Rectangle 68">
            <a:extLst>
              <a:ext uri="{FF2B5EF4-FFF2-40B4-BE49-F238E27FC236}">
                <a16:creationId xmlns:a16="http://schemas.microsoft.com/office/drawing/2014/main" id="{C11229E5-CD07-2743-AEAF-20C286991D0B}"/>
              </a:ext>
            </a:extLst>
          </p:cNvPr>
          <p:cNvSpPr/>
          <p:nvPr/>
        </p:nvSpPr>
        <p:spPr>
          <a:xfrm>
            <a:off x="4215854" y="19313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83" name="Rectangle 82">
            <a:extLst>
              <a:ext uri="{FF2B5EF4-FFF2-40B4-BE49-F238E27FC236}">
                <a16:creationId xmlns:a16="http://schemas.microsoft.com/office/drawing/2014/main" id="{5ABBBF29-83B2-B54E-86A7-216AD6E6CE0D}"/>
              </a:ext>
            </a:extLst>
          </p:cNvPr>
          <p:cNvSpPr/>
          <p:nvPr/>
        </p:nvSpPr>
        <p:spPr>
          <a:xfrm>
            <a:off x="8552746" y="190661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84" name="Rectangle 83">
            <a:extLst>
              <a:ext uri="{FF2B5EF4-FFF2-40B4-BE49-F238E27FC236}">
                <a16:creationId xmlns:a16="http://schemas.microsoft.com/office/drawing/2014/main" id="{8B85CA74-6867-BF49-AAAB-27B50ABDDFEF}"/>
              </a:ext>
            </a:extLst>
          </p:cNvPr>
          <p:cNvSpPr/>
          <p:nvPr/>
        </p:nvSpPr>
        <p:spPr>
          <a:xfrm>
            <a:off x="8552746" y="15969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85" name="Rectangle 84">
            <a:extLst>
              <a:ext uri="{FF2B5EF4-FFF2-40B4-BE49-F238E27FC236}">
                <a16:creationId xmlns:a16="http://schemas.microsoft.com/office/drawing/2014/main" id="{2AA9350B-5531-F84A-B122-8DC9D5C390B3}"/>
              </a:ext>
            </a:extLst>
          </p:cNvPr>
          <p:cNvSpPr/>
          <p:nvPr/>
        </p:nvSpPr>
        <p:spPr>
          <a:xfrm>
            <a:off x="8552746" y="1284835"/>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86" name="TextBox 85">
            <a:extLst>
              <a:ext uri="{FF2B5EF4-FFF2-40B4-BE49-F238E27FC236}">
                <a16:creationId xmlns:a16="http://schemas.microsoft.com/office/drawing/2014/main" id="{509A7FEF-C0F9-1248-B035-AFD2D0228607}"/>
              </a:ext>
            </a:extLst>
          </p:cNvPr>
          <p:cNvSpPr txBox="1"/>
          <p:nvPr/>
        </p:nvSpPr>
        <p:spPr>
          <a:xfrm>
            <a:off x="7134802" y="226237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87" name="TextBox 86">
            <a:extLst>
              <a:ext uri="{FF2B5EF4-FFF2-40B4-BE49-F238E27FC236}">
                <a16:creationId xmlns:a16="http://schemas.microsoft.com/office/drawing/2014/main" id="{58FBFED6-0233-354B-8801-21275A49045A}"/>
              </a:ext>
            </a:extLst>
          </p:cNvPr>
          <p:cNvSpPr txBox="1"/>
          <p:nvPr/>
        </p:nvSpPr>
        <p:spPr>
          <a:xfrm>
            <a:off x="7122400" y="1965839"/>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8" name="TextBox 87">
            <a:extLst>
              <a:ext uri="{FF2B5EF4-FFF2-40B4-BE49-F238E27FC236}">
                <a16:creationId xmlns:a16="http://schemas.microsoft.com/office/drawing/2014/main" id="{146EEB45-D9E7-3648-947D-9F55268E6BB2}"/>
              </a:ext>
            </a:extLst>
          </p:cNvPr>
          <p:cNvSpPr txBox="1"/>
          <p:nvPr/>
        </p:nvSpPr>
        <p:spPr>
          <a:xfrm>
            <a:off x="7134802" y="1615097"/>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9" name="TextBox 88">
            <a:extLst>
              <a:ext uri="{FF2B5EF4-FFF2-40B4-BE49-F238E27FC236}">
                <a16:creationId xmlns:a16="http://schemas.microsoft.com/office/drawing/2014/main" id="{5121F688-EE8F-B547-A4BF-BA3DB33FE0CA}"/>
              </a:ext>
            </a:extLst>
          </p:cNvPr>
          <p:cNvSpPr txBox="1"/>
          <p:nvPr/>
        </p:nvSpPr>
        <p:spPr>
          <a:xfrm>
            <a:off x="7134802" y="125192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grpSp>
        <p:nvGrpSpPr>
          <p:cNvPr id="8" name="Group 7">
            <a:extLst>
              <a:ext uri="{FF2B5EF4-FFF2-40B4-BE49-F238E27FC236}">
                <a16:creationId xmlns:a16="http://schemas.microsoft.com/office/drawing/2014/main" id="{8CD4C4C6-A9A8-EA4E-942B-9FA314EF5276}"/>
              </a:ext>
            </a:extLst>
          </p:cNvPr>
          <p:cNvGrpSpPr/>
          <p:nvPr/>
        </p:nvGrpSpPr>
        <p:grpSpPr>
          <a:xfrm>
            <a:off x="9907915" y="1284835"/>
            <a:ext cx="1770376" cy="1200329"/>
            <a:chOff x="10257763" y="1421465"/>
            <a:chExt cx="1770376" cy="1200329"/>
          </a:xfrm>
        </p:grpSpPr>
        <p:sp>
          <p:nvSpPr>
            <p:cNvPr id="72" name="TextBox 71">
              <a:extLst>
                <a:ext uri="{FF2B5EF4-FFF2-40B4-BE49-F238E27FC236}">
                  <a16:creationId xmlns:a16="http://schemas.microsoft.com/office/drawing/2014/main" id="{95493BAD-65A3-3C46-9D39-F9B0E2EB1653}"/>
                </a:ext>
              </a:extLst>
            </p:cNvPr>
            <p:cNvSpPr txBox="1"/>
            <p:nvPr/>
          </p:nvSpPr>
          <p:spPr>
            <a:xfrm>
              <a:off x="10528796" y="1421465"/>
              <a:ext cx="1499343" cy="1200329"/>
            </a:xfrm>
            <a:prstGeom prst="rect">
              <a:avLst/>
            </a:prstGeom>
            <a:noFill/>
          </p:spPr>
          <p:txBody>
            <a:bodyPr wrap="square" rtlCol="0">
              <a:spAutoFit/>
            </a:bodyPr>
            <a:lstStyle/>
            <a:p>
              <a:r>
                <a:rPr lang="en-US" dirty="0">
                  <a:solidFill>
                    <a:schemeClr val="accent1"/>
                  </a:solidFill>
                  <a:latin typeface="Consolas" panose="020B0609020204030204" pitchFamily="49" charset="0"/>
                  <a:cs typeface="Consolas" panose="020B0609020204030204" pitchFamily="49" charset="0"/>
                </a:rPr>
                <a:t>observe other bytes NOT altered</a:t>
              </a:r>
            </a:p>
          </p:txBody>
        </p:sp>
        <p:sp>
          <p:nvSpPr>
            <p:cNvPr id="73" name="Right Brace 72">
              <a:extLst>
                <a:ext uri="{FF2B5EF4-FFF2-40B4-BE49-F238E27FC236}">
                  <a16:creationId xmlns:a16="http://schemas.microsoft.com/office/drawing/2014/main" id="{54E672DA-09E9-8942-AD40-716BA4FB1E6F}"/>
                </a:ext>
              </a:extLst>
            </p:cNvPr>
            <p:cNvSpPr/>
            <p:nvPr/>
          </p:nvSpPr>
          <p:spPr>
            <a:xfrm>
              <a:off x="10257763" y="1421466"/>
              <a:ext cx="336563" cy="9338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1" name="TextBox 70">
            <a:extLst>
              <a:ext uri="{FF2B5EF4-FFF2-40B4-BE49-F238E27FC236}">
                <a16:creationId xmlns:a16="http://schemas.microsoft.com/office/drawing/2014/main" id="{C3DAD52F-1C11-E443-BE20-99063CE723FA}"/>
              </a:ext>
            </a:extLst>
          </p:cNvPr>
          <p:cNvSpPr txBox="1"/>
          <p:nvPr/>
        </p:nvSpPr>
        <p:spPr>
          <a:xfrm>
            <a:off x="7110506" y="930569"/>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5" name="TextBox 94">
            <a:extLst>
              <a:ext uri="{FF2B5EF4-FFF2-40B4-BE49-F238E27FC236}">
                <a16:creationId xmlns:a16="http://schemas.microsoft.com/office/drawing/2014/main" id="{2D8AA103-8124-FD41-8794-34385C157D7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7" name="Rectangle 96">
            <a:extLst>
              <a:ext uri="{FF2B5EF4-FFF2-40B4-BE49-F238E27FC236}">
                <a16:creationId xmlns:a16="http://schemas.microsoft.com/office/drawing/2014/main" id="{FEAA03B2-15CE-246E-751F-F5A849C8C0AC}"/>
              </a:ext>
            </a:extLst>
          </p:cNvPr>
          <p:cNvSpPr/>
          <p:nvPr/>
        </p:nvSpPr>
        <p:spPr>
          <a:xfrm>
            <a:off x="8564511" y="220640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6" name="Rectangle 95">
            <a:extLst>
              <a:ext uri="{FF2B5EF4-FFF2-40B4-BE49-F238E27FC236}">
                <a16:creationId xmlns:a16="http://schemas.microsoft.com/office/drawing/2014/main" id="{3FD8F0E0-5142-631B-9BC4-615F305E1FF1}"/>
              </a:ext>
            </a:extLst>
          </p:cNvPr>
          <p:cNvSpPr/>
          <p:nvPr/>
        </p:nvSpPr>
        <p:spPr>
          <a:xfrm>
            <a:off x="8592421" y="2216298"/>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nvGrpSpPr>
          <p:cNvPr id="12" name="Group 11">
            <a:extLst>
              <a:ext uri="{FF2B5EF4-FFF2-40B4-BE49-F238E27FC236}">
                <a16:creationId xmlns:a16="http://schemas.microsoft.com/office/drawing/2014/main" id="{27366429-44A0-E65D-A489-3159BC374175}"/>
              </a:ext>
            </a:extLst>
          </p:cNvPr>
          <p:cNvGrpSpPr/>
          <p:nvPr/>
        </p:nvGrpSpPr>
        <p:grpSpPr>
          <a:xfrm>
            <a:off x="780118" y="2848944"/>
            <a:ext cx="10812892" cy="1855244"/>
            <a:chOff x="780118" y="2848944"/>
            <a:chExt cx="10812892" cy="1855244"/>
          </a:xfrm>
        </p:grpSpPr>
        <p:sp>
          <p:nvSpPr>
            <p:cNvPr id="93" name="Rectangle 92">
              <a:extLst>
                <a:ext uri="{FF2B5EF4-FFF2-40B4-BE49-F238E27FC236}">
                  <a16:creationId xmlns:a16="http://schemas.microsoft.com/office/drawing/2014/main" id="{BA152C99-F972-AF43-9793-0374B5DA8C04}"/>
                </a:ext>
              </a:extLst>
            </p:cNvPr>
            <p:cNvSpPr/>
            <p:nvPr/>
          </p:nvSpPr>
          <p:spPr>
            <a:xfrm>
              <a:off x="786499" y="2920865"/>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70656FD-C8A5-0F42-93B8-B693B594E339}"/>
                </a:ext>
              </a:extLst>
            </p:cNvPr>
            <p:cNvSpPr txBox="1"/>
            <p:nvPr/>
          </p:nvSpPr>
          <p:spPr>
            <a:xfrm>
              <a:off x="4967184" y="4334856"/>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299570" y="4334856"/>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780118" y="394798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2259816" y="2848944"/>
              <a:ext cx="2903359"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2475122" y="3200618"/>
              <a:ext cx="2393604"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strh</a:t>
              </a:r>
              <a:r>
                <a:rPr lang="en-US" sz="2400" dirty="0">
                  <a:solidFill>
                    <a:schemeClr val="tx2"/>
                  </a:solidFill>
                  <a:latin typeface="Consolas" panose="020B0609020204030204" pitchFamily="49" charset="0"/>
                  <a:cs typeface="Consolas" panose="020B0609020204030204" pitchFamily="49" charset="0"/>
                </a:rPr>
                <a:t> r1, [r0]</a:t>
              </a:r>
            </a:p>
          </p:txBody>
        </p:sp>
        <p:sp>
          <p:nvSpPr>
            <p:cNvPr id="62" name="Rectangle 61">
              <a:extLst>
                <a:ext uri="{FF2B5EF4-FFF2-40B4-BE49-F238E27FC236}">
                  <a16:creationId xmlns:a16="http://schemas.microsoft.com/office/drawing/2014/main" id="{E3D9BFA2-C7FD-224A-BB7D-19AF586CACA8}"/>
                </a:ext>
              </a:extLst>
            </p:cNvPr>
            <p:cNvSpPr/>
            <p:nvPr/>
          </p:nvSpPr>
          <p:spPr>
            <a:xfrm>
              <a:off x="1420951" y="4034211"/>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3" name="Rectangle 62">
              <a:extLst>
                <a:ext uri="{FF2B5EF4-FFF2-40B4-BE49-F238E27FC236}">
                  <a16:creationId xmlns:a16="http://schemas.microsoft.com/office/drawing/2014/main" id="{9DDC4ACF-4C62-AE4F-9C87-77A916BD35D5}"/>
                </a:ext>
              </a:extLst>
            </p:cNvPr>
            <p:cNvSpPr/>
            <p:nvPr/>
          </p:nvSpPr>
          <p:spPr>
            <a:xfrm>
              <a:off x="2356507" y="4034210"/>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4" name="Rectangle 63">
              <a:extLst>
                <a:ext uri="{FF2B5EF4-FFF2-40B4-BE49-F238E27FC236}">
                  <a16:creationId xmlns:a16="http://schemas.microsoft.com/office/drawing/2014/main" id="{E7D96EE5-09F1-4B43-9B34-5BB0EF599B2D}"/>
                </a:ext>
              </a:extLst>
            </p:cNvPr>
            <p:cNvSpPr/>
            <p:nvPr/>
          </p:nvSpPr>
          <p:spPr>
            <a:xfrm>
              <a:off x="3292063" y="4034210"/>
              <a:ext cx="935556" cy="312087"/>
            </a:xfrm>
            <a:prstGeom prst="rect">
              <a:avLst/>
            </a:prstGeom>
            <a:solidFill>
              <a:srgbClr val="92D050">
                <a:alpha val="40066"/>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5" name="Rectangle 64">
              <a:extLst>
                <a:ext uri="{FF2B5EF4-FFF2-40B4-BE49-F238E27FC236}">
                  <a16:creationId xmlns:a16="http://schemas.microsoft.com/office/drawing/2014/main" id="{E1D046C5-169C-3549-B912-841715EF6CD6}"/>
                </a:ext>
              </a:extLst>
            </p:cNvPr>
            <p:cNvSpPr/>
            <p:nvPr/>
          </p:nvSpPr>
          <p:spPr>
            <a:xfrm>
              <a:off x="4227619" y="4034209"/>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6" name="Rectangle 75">
              <a:extLst>
                <a:ext uri="{FF2B5EF4-FFF2-40B4-BE49-F238E27FC236}">
                  <a16:creationId xmlns:a16="http://schemas.microsoft.com/office/drawing/2014/main" id="{2A7CA74A-4B8F-7043-88AA-56635ED5335E}"/>
                </a:ext>
              </a:extLst>
            </p:cNvPr>
            <p:cNvSpPr/>
            <p:nvPr/>
          </p:nvSpPr>
          <p:spPr>
            <a:xfrm>
              <a:off x="8552109" y="356060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77" name="Rectangle 76">
              <a:extLst>
                <a:ext uri="{FF2B5EF4-FFF2-40B4-BE49-F238E27FC236}">
                  <a16:creationId xmlns:a16="http://schemas.microsoft.com/office/drawing/2014/main" id="{BE7F7DA3-B1B1-9C46-B913-B3CE8D6E2F45}"/>
                </a:ext>
              </a:extLst>
            </p:cNvPr>
            <p:cNvSpPr/>
            <p:nvPr/>
          </p:nvSpPr>
          <p:spPr>
            <a:xfrm>
              <a:off x="8552109" y="32485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78" name="TextBox 77">
              <a:extLst>
                <a:ext uri="{FF2B5EF4-FFF2-40B4-BE49-F238E27FC236}">
                  <a16:creationId xmlns:a16="http://schemas.microsoft.com/office/drawing/2014/main" id="{9717EE5C-F9D5-0E44-9EA6-A186EFD207DB}"/>
                </a:ext>
              </a:extLst>
            </p:cNvPr>
            <p:cNvSpPr txBox="1"/>
            <p:nvPr/>
          </p:nvSpPr>
          <p:spPr>
            <a:xfrm>
              <a:off x="7134165" y="422606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79" name="TextBox 78">
              <a:extLst>
                <a:ext uri="{FF2B5EF4-FFF2-40B4-BE49-F238E27FC236}">
                  <a16:creationId xmlns:a16="http://schemas.microsoft.com/office/drawing/2014/main" id="{77668E85-1498-234B-9C4A-946E483C65BA}"/>
                </a:ext>
              </a:extLst>
            </p:cNvPr>
            <p:cNvSpPr txBox="1"/>
            <p:nvPr/>
          </p:nvSpPr>
          <p:spPr>
            <a:xfrm>
              <a:off x="7121763" y="392952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0" name="TextBox 79">
              <a:extLst>
                <a:ext uri="{FF2B5EF4-FFF2-40B4-BE49-F238E27FC236}">
                  <a16:creationId xmlns:a16="http://schemas.microsoft.com/office/drawing/2014/main" id="{82C1B3BD-1CE5-8943-9CD4-74F44497D2ED}"/>
                </a:ext>
              </a:extLst>
            </p:cNvPr>
            <p:cNvSpPr txBox="1"/>
            <p:nvPr/>
          </p:nvSpPr>
          <p:spPr>
            <a:xfrm>
              <a:off x="7134165" y="357878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1" name="TextBox 80">
              <a:extLst>
                <a:ext uri="{FF2B5EF4-FFF2-40B4-BE49-F238E27FC236}">
                  <a16:creationId xmlns:a16="http://schemas.microsoft.com/office/drawing/2014/main" id="{90E43F4F-C830-A949-890B-019341D7CCB1}"/>
                </a:ext>
              </a:extLst>
            </p:cNvPr>
            <p:cNvSpPr txBox="1"/>
            <p:nvPr/>
          </p:nvSpPr>
          <p:spPr>
            <a:xfrm>
              <a:off x="7134165" y="321560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0" name="TextBox 89">
              <a:extLst>
                <a:ext uri="{FF2B5EF4-FFF2-40B4-BE49-F238E27FC236}">
                  <a16:creationId xmlns:a16="http://schemas.microsoft.com/office/drawing/2014/main" id="{E8D9D406-7A8E-3F48-991C-57B9178EFFE3}"/>
                </a:ext>
              </a:extLst>
            </p:cNvPr>
            <p:cNvSpPr txBox="1"/>
            <p:nvPr/>
          </p:nvSpPr>
          <p:spPr>
            <a:xfrm>
              <a:off x="7135332" y="2857373"/>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8" name="Rectangle 97">
              <a:extLst>
                <a:ext uri="{FF2B5EF4-FFF2-40B4-BE49-F238E27FC236}">
                  <a16:creationId xmlns:a16="http://schemas.microsoft.com/office/drawing/2014/main" id="{FEBD1FF2-5844-402E-6863-95ED57A937CD}"/>
                </a:ext>
              </a:extLst>
            </p:cNvPr>
            <p:cNvSpPr/>
            <p:nvPr/>
          </p:nvSpPr>
          <p:spPr>
            <a:xfrm>
              <a:off x="8537012" y="386837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99" name="Rectangle 98">
              <a:extLst>
                <a:ext uri="{FF2B5EF4-FFF2-40B4-BE49-F238E27FC236}">
                  <a16:creationId xmlns:a16="http://schemas.microsoft.com/office/drawing/2014/main" id="{3C209D87-8656-2D67-8353-4E77344C061E}"/>
                </a:ext>
              </a:extLst>
            </p:cNvPr>
            <p:cNvSpPr/>
            <p:nvPr/>
          </p:nvSpPr>
          <p:spPr>
            <a:xfrm>
              <a:off x="8537012" y="416676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1" name="Group 10">
            <a:extLst>
              <a:ext uri="{FF2B5EF4-FFF2-40B4-BE49-F238E27FC236}">
                <a16:creationId xmlns:a16="http://schemas.microsoft.com/office/drawing/2014/main" id="{5D69F92C-CED3-F3D1-819B-555DBB903F59}"/>
              </a:ext>
            </a:extLst>
          </p:cNvPr>
          <p:cNvGrpSpPr/>
          <p:nvPr/>
        </p:nvGrpSpPr>
        <p:grpSpPr>
          <a:xfrm>
            <a:off x="8537012" y="3864056"/>
            <a:ext cx="1355806" cy="624174"/>
            <a:chOff x="8564511" y="7155618"/>
            <a:chExt cx="1355806" cy="624174"/>
          </a:xfrm>
        </p:grpSpPr>
        <p:sp>
          <p:nvSpPr>
            <p:cNvPr id="74" name="Rectangle 73">
              <a:extLst>
                <a:ext uri="{FF2B5EF4-FFF2-40B4-BE49-F238E27FC236}">
                  <a16:creationId xmlns:a16="http://schemas.microsoft.com/office/drawing/2014/main" id="{4D340281-11AB-3445-AEC9-CABF445B4292}"/>
                </a:ext>
              </a:extLst>
            </p:cNvPr>
            <p:cNvSpPr/>
            <p:nvPr/>
          </p:nvSpPr>
          <p:spPr>
            <a:xfrm>
              <a:off x="8564511" y="7467705"/>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5" name="Rectangle 74">
              <a:extLst>
                <a:ext uri="{FF2B5EF4-FFF2-40B4-BE49-F238E27FC236}">
                  <a16:creationId xmlns:a16="http://schemas.microsoft.com/office/drawing/2014/main" id="{48FA7900-50FC-6140-9075-83EB9FFAD595}"/>
                </a:ext>
              </a:extLst>
            </p:cNvPr>
            <p:cNvSpPr/>
            <p:nvPr/>
          </p:nvSpPr>
          <p:spPr>
            <a:xfrm>
              <a:off x="8564511" y="7155618"/>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grpSp>
      <p:grpSp>
        <p:nvGrpSpPr>
          <p:cNvPr id="14" name="Group 13">
            <a:extLst>
              <a:ext uri="{FF2B5EF4-FFF2-40B4-BE49-F238E27FC236}">
                <a16:creationId xmlns:a16="http://schemas.microsoft.com/office/drawing/2014/main" id="{8B85CE74-9D06-E7C0-9987-D0CA7F6B4DC8}"/>
              </a:ext>
            </a:extLst>
          </p:cNvPr>
          <p:cNvGrpSpPr/>
          <p:nvPr/>
        </p:nvGrpSpPr>
        <p:grpSpPr>
          <a:xfrm>
            <a:off x="786500" y="4759199"/>
            <a:ext cx="10813826" cy="1773283"/>
            <a:chOff x="786500" y="4759199"/>
            <a:chExt cx="10813826" cy="1773283"/>
          </a:xfrm>
        </p:grpSpPr>
        <p:sp>
          <p:nvSpPr>
            <p:cNvPr id="94" name="Rectangle 93">
              <a:extLst>
                <a:ext uri="{FF2B5EF4-FFF2-40B4-BE49-F238E27FC236}">
                  <a16:creationId xmlns:a16="http://schemas.microsoft.com/office/drawing/2014/main" id="{1DFE51BA-C6BD-F54F-9888-A53C52B91BF5}"/>
                </a:ext>
              </a:extLst>
            </p:cNvPr>
            <p:cNvSpPr/>
            <p:nvPr/>
          </p:nvSpPr>
          <p:spPr>
            <a:xfrm>
              <a:off x="793815" y="4792603"/>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D0C9D389-9A8E-3049-B8FC-53442C9EB02B}"/>
                </a:ext>
              </a:extLst>
            </p:cNvPr>
            <p:cNvGrpSpPr/>
            <p:nvPr/>
          </p:nvGrpSpPr>
          <p:grpSpPr>
            <a:xfrm>
              <a:off x="1287805" y="6163150"/>
              <a:ext cx="3980520" cy="369332"/>
              <a:chOff x="1637653" y="5983380"/>
              <a:chExt cx="3980520" cy="369332"/>
            </a:xfrm>
          </p:grpSpPr>
          <p:sp>
            <p:nvSpPr>
              <p:cNvPr id="33" name="TextBox 32">
                <a:extLst>
                  <a:ext uri="{FF2B5EF4-FFF2-40B4-BE49-F238E27FC236}">
                    <a16:creationId xmlns:a16="http://schemas.microsoft.com/office/drawing/2014/main" id="{0C64D89D-143F-2D43-BBC7-687A0CBB1C90}"/>
                  </a:ext>
                </a:extLst>
              </p:cNvPr>
              <p:cNvSpPr txBox="1"/>
              <p:nvPr/>
            </p:nvSpPr>
            <p:spPr>
              <a:xfrm>
                <a:off x="5305267" y="598338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1637653" y="5983380"/>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grpSp>
        <p:sp>
          <p:nvSpPr>
            <p:cNvPr id="29" name="Rectangle 28">
              <a:extLst>
                <a:ext uri="{FF2B5EF4-FFF2-40B4-BE49-F238E27FC236}">
                  <a16:creationId xmlns:a16="http://schemas.microsoft.com/office/drawing/2014/main" id="{5A6A5244-1FD8-D943-86C0-75EEC8A8F1E8}"/>
                </a:ext>
              </a:extLst>
            </p:cNvPr>
            <p:cNvSpPr/>
            <p:nvPr/>
          </p:nvSpPr>
          <p:spPr>
            <a:xfrm>
              <a:off x="1369648" y="58510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305204" y="58510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240760" y="5851064"/>
              <a:ext cx="935556" cy="312087"/>
            </a:xfrm>
            <a:prstGeom prst="rect">
              <a:avLst/>
            </a:prstGeom>
            <a:solidFill>
              <a:srgbClr val="92D050">
                <a:alpha val="40452"/>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176316" y="58510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786500" y="5794710"/>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2636233" y="4759199"/>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2511736" y="5123415"/>
              <a:ext cx="2393604"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str  r1, [r0]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091253" y="611561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078851" y="581907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091253" y="546833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091253" y="510515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1" name="TextBox 90">
              <a:extLst>
                <a:ext uri="{FF2B5EF4-FFF2-40B4-BE49-F238E27FC236}">
                  <a16:creationId xmlns:a16="http://schemas.microsoft.com/office/drawing/2014/main" id="{E9C22F1F-B78F-4743-9A19-9174573DCADD}"/>
                </a:ext>
              </a:extLst>
            </p:cNvPr>
            <p:cNvSpPr txBox="1"/>
            <p:nvPr/>
          </p:nvSpPr>
          <p:spPr>
            <a:xfrm>
              <a:off x="6986202" y="4790934"/>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00" name="Rectangle 99">
              <a:extLst>
                <a:ext uri="{FF2B5EF4-FFF2-40B4-BE49-F238E27FC236}">
                  <a16:creationId xmlns:a16="http://schemas.microsoft.com/office/drawing/2014/main" id="{EA69F2AA-10FC-FCA1-2487-6D80396434D6}"/>
                </a:ext>
              </a:extLst>
            </p:cNvPr>
            <p:cNvSpPr/>
            <p:nvPr/>
          </p:nvSpPr>
          <p:spPr>
            <a:xfrm>
              <a:off x="8390429" y="5776454"/>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101" name="Rectangle 100">
              <a:extLst>
                <a:ext uri="{FF2B5EF4-FFF2-40B4-BE49-F238E27FC236}">
                  <a16:creationId xmlns:a16="http://schemas.microsoft.com/office/drawing/2014/main" id="{E891509B-51EA-B090-B926-10EE0F2BF99B}"/>
                </a:ext>
              </a:extLst>
            </p:cNvPr>
            <p:cNvSpPr/>
            <p:nvPr/>
          </p:nvSpPr>
          <p:spPr>
            <a:xfrm>
              <a:off x="8390429" y="546676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102" name="Rectangle 101">
              <a:extLst>
                <a:ext uri="{FF2B5EF4-FFF2-40B4-BE49-F238E27FC236}">
                  <a16:creationId xmlns:a16="http://schemas.microsoft.com/office/drawing/2014/main" id="{000AC160-2DAD-7131-9DF5-99FF0C0D7DFE}"/>
                </a:ext>
              </a:extLst>
            </p:cNvPr>
            <p:cNvSpPr/>
            <p:nvPr/>
          </p:nvSpPr>
          <p:spPr>
            <a:xfrm>
              <a:off x="8390429" y="515467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103" name="Rectangle 102">
              <a:extLst>
                <a:ext uri="{FF2B5EF4-FFF2-40B4-BE49-F238E27FC236}">
                  <a16:creationId xmlns:a16="http://schemas.microsoft.com/office/drawing/2014/main" id="{BF64F4D4-BD2A-193B-0D23-7F71DFD59011}"/>
                </a:ext>
              </a:extLst>
            </p:cNvPr>
            <p:cNvSpPr/>
            <p:nvPr/>
          </p:nvSpPr>
          <p:spPr>
            <a:xfrm>
              <a:off x="8381729" y="610072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3" name="Group 12">
            <a:extLst>
              <a:ext uri="{FF2B5EF4-FFF2-40B4-BE49-F238E27FC236}">
                <a16:creationId xmlns:a16="http://schemas.microsoft.com/office/drawing/2014/main" id="{BECE86B2-C1B2-AEF2-869D-492C0BFEB917}"/>
              </a:ext>
            </a:extLst>
          </p:cNvPr>
          <p:cNvGrpSpPr/>
          <p:nvPr/>
        </p:nvGrpSpPr>
        <p:grpSpPr>
          <a:xfrm>
            <a:off x="8397744" y="5160266"/>
            <a:ext cx="1355806" cy="1245949"/>
            <a:chOff x="8509197" y="5138072"/>
            <a:chExt cx="1355806" cy="1245949"/>
          </a:xfrm>
        </p:grpSpPr>
        <p:sp>
          <p:nvSpPr>
            <p:cNvPr id="40" name="Rectangle 39">
              <a:extLst>
                <a:ext uri="{FF2B5EF4-FFF2-40B4-BE49-F238E27FC236}">
                  <a16:creationId xmlns:a16="http://schemas.microsoft.com/office/drawing/2014/main" id="{18F3A247-2395-6944-9CBB-1F48EC367FD6}"/>
                </a:ext>
              </a:extLst>
            </p:cNvPr>
            <p:cNvSpPr/>
            <p:nvPr/>
          </p:nvSpPr>
          <p:spPr>
            <a:xfrm>
              <a:off x="8509197" y="6071934"/>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8509197" y="5759847"/>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8509197" y="5450159"/>
              <a:ext cx="135580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8509197" y="5138072"/>
              <a:ext cx="135580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grpSp>
    </p:spTree>
    <p:extLst>
      <p:ext uri="{BB962C8B-B14F-4D97-AF65-F5344CB8AC3E}">
        <p14:creationId xmlns:p14="http://schemas.microsoft.com/office/powerpoint/2010/main" val="4934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434397" y="286672"/>
            <a:ext cx="10963519" cy="464764"/>
          </a:xfrm>
        </p:spPr>
        <p:txBody>
          <a:bodyPr/>
          <a:lstStyle/>
          <a:p>
            <a:r>
              <a:rPr lang="en-US" dirty="0"/>
              <a:t>Reference: C Stream Functions Closing Files and Usage</a:t>
            </a:r>
          </a:p>
        </p:txBody>
      </p:sp>
      <p:sp>
        <p:nvSpPr>
          <p:cNvPr id="3" name="Content Placeholder 2">
            <a:extLst>
              <a:ext uri="{FF2B5EF4-FFF2-40B4-BE49-F238E27FC236}">
                <a16:creationId xmlns:a16="http://schemas.microsoft.com/office/drawing/2014/main" id="{3DC39C1B-6246-D64F-B17A-9C5AF6FD745E}"/>
              </a:ext>
            </a:extLst>
          </p:cNvPr>
          <p:cNvSpPr>
            <a:spLocks noGrp="1"/>
          </p:cNvSpPr>
          <p:nvPr>
            <p:ph sz="quarter" idx="17"/>
          </p:nvPr>
        </p:nvSpPr>
        <p:spPr>
          <a:xfrm>
            <a:off x="338179" y="1239520"/>
            <a:ext cx="11629941" cy="3100005"/>
          </a:xfrm>
          <a:solidFill>
            <a:schemeClr val="accent4">
              <a:lumMod val="20000"/>
              <a:lumOff val="80000"/>
            </a:schemeClr>
          </a:solidFill>
          <a:ln>
            <a:solidFill>
              <a:schemeClr val="accent1"/>
            </a:solidFill>
          </a:ln>
        </p:spPr>
        <p:txBody>
          <a:bodyPr/>
          <a:lstStyle/>
          <a:p>
            <a:pPr marL="0" indent="0">
              <a:spcBef>
                <a:spcPts val="1800"/>
              </a:spcBef>
              <a:buNone/>
            </a:pPr>
            <a:r>
              <a:rPr lang="en-US" sz="2200" b="1" dirty="0">
                <a:solidFill>
                  <a:schemeClr val="tx1">
                    <a:lumMod val="50000"/>
                  </a:schemeClr>
                </a:solidFill>
                <a:latin typeface="Courier New" panose="02070309020205020404" pitchFamily="49" charset="0"/>
                <a:cs typeface="Courier New" panose="02070309020205020404" pitchFamily="49" charset="0"/>
              </a:rPr>
              <a:t>int</a:t>
            </a:r>
            <a:r>
              <a:rPr lang="en-US" sz="2200" b="1" dirty="0">
                <a:solidFill>
                  <a:srgbClr val="0066FF"/>
                </a:solidFill>
                <a:latin typeface="Courier New" panose="02070309020205020404" pitchFamily="49" charset="0"/>
                <a:cs typeface="Courier New" panose="02070309020205020404" pitchFamily="49" charset="0"/>
              </a:rPr>
              <a:t> </a:t>
            </a:r>
            <a:r>
              <a:rPr lang="en-US" sz="2200" b="1" dirty="0" err="1">
                <a:solidFill>
                  <a:schemeClr val="accent1"/>
                </a:solidFill>
                <a:latin typeface="Courier New" panose="02070309020205020404" pitchFamily="49" charset="0"/>
                <a:cs typeface="Courier New" panose="02070309020205020404" pitchFamily="49" charset="0"/>
              </a:rPr>
              <a:t>fclose</a:t>
            </a:r>
            <a:r>
              <a:rPr lang="en-US" sz="2200" b="1" dirty="0">
                <a:latin typeface="Courier New" panose="02070309020205020404" pitchFamily="49" charset="0"/>
                <a:cs typeface="Courier New" panose="02070309020205020404" pitchFamily="49" charset="0"/>
              </a:rPr>
              <a:t>(</a:t>
            </a:r>
            <a:r>
              <a:rPr lang="en-US" sz="2200" b="1" dirty="0">
                <a:solidFill>
                  <a:schemeClr val="tx1">
                    <a:lumMod val="50000"/>
                  </a:schemeClr>
                </a:solidFill>
                <a:latin typeface="Courier New" panose="02070309020205020404" pitchFamily="49" charset="0"/>
                <a:cs typeface="Courier New" panose="02070309020205020404" pitchFamily="49" charset="0"/>
              </a:rPr>
              <a:t>FILE *stream);</a:t>
            </a:r>
          </a:p>
          <a:p>
            <a:pPr lvl="1"/>
            <a:r>
              <a:rPr lang="en-US" sz="2200" dirty="0">
                <a:solidFill>
                  <a:schemeClr val="tx1">
                    <a:lumMod val="50000"/>
                  </a:schemeClr>
                </a:solidFill>
              </a:rPr>
              <a:t>Closes the specified stream, forcing output to complete (eventually)</a:t>
            </a:r>
          </a:p>
          <a:p>
            <a:pPr lvl="2"/>
            <a:r>
              <a:rPr lang="en-US" sz="2200" dirty="0">
                <a:solidFill>
                  <a:schemeClr val="tx1">
                    <a:lumMod val="50000"/>
                  </a:schemeClr>
                </a:solidFill>
              </a:rPr>
              <a:t>returns EOF on failure (often ignored as no easy recovery other than a message)</a:t>
            </a:r>
          </a:p>
          <a:p>
            <a:r>
              <a:rPr lang="en-US" sz="2200" dirty="0">
                <a:solidFill>
                  <a:schemeClr val="tx1">
                    <a:lumMod val="50000"/>
                  </a:schemeClr>
                </a:solidFill>
              </a:rPr>
              <a:t>Usage template for </a:t>
            </a:r>
            <a:r>
              <a:rPr lang="en-US" sz="2200" b="1" dirty="0" err="1">
                <a:solidFill>
                  <a:schemeClr val="tx1">
                    <a:lumMod val="50000"/>
                  </a:schemeClr>
                </a:solidFill>
                <a:latin typeface="Courier New" panose="02070309020205020404" pitchFamily="49" charset="0"/>
                <a:cs typeface="Courier New" panose="02070309020205020404" pitchFamily="49" charset="0"/>
              </a:rPr>
              <a:t>fopen</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dirty="0">
                <a:solidFill>
                  <a:schemeClr val="tx1">
                    <a:lumMod val="50000"/>
                  </a:schemeClr>
                </a:solidFill>
              </a:rPr>
              <a:t>and </a:t>
            </a:r>
            <a:r>
              <a:rPr lang="en-US" sz="2200" b="1" dirty="0" err="1">
                <a:solidFill>
                  <a:schemeClr val="tx1">
                    <a:lumMod val="50000"/>
                  </a:schemeClr>
                </a:solidFill>
                <a:latin typeface="Courier New" panose="02070309020205020404" pitchFamily="49" charset="0"/>
                <a:cs typeface="Courier New" panose="02070309020205020404" pitchFamily="49" charset="0"/>
              </a:rPr>
              <a:t>fclose</a:t>
            </a:r>
            <a:r>
              <a:rPr lang="en-US" sz="2200" b="1" dirty="0">
                <a:solidFill>
                  <a:schemeClr val="tx1">
                    <a:lumMod val="50000"/>
                  </a:schemeClr>
                </a:solidFill>
                <a:latin typeface="Courier New" panose="02070309020205020404" pitchFamily="49" charset="0"/>
                <a:cs typeface="Courier New" panose="02070309020205020404" pitchFamily="49" charset="0"/>
              </a:rPr>
              <a:t>()</a:t>
            </a:r>
          </a:p>
          <a:p>
            <a:pPr marL="811212" lvl="1" indent="-457200">
              <a:buFont typeface="+mj-lt"/>
              <a:buAutoNum type="arabicPeriod"/>
            </a:pPr>
            <a:r>
              <a:rPr lang="en-US" sz="2200" dirty="0">
                <a:solidFill>
                  <a:schemeClr val="tx1">
                    <a:lumMod val="50000"/>
                  </a:schemeClr>
                </a:solidFill>
              </a:rPr>
              <a:t>Open a file with </a:t>
            </a:r>
            <a:r>
              <a:rPr lang="en-US" sz="2200" b="1" dirty="0" err="1">
                <a:solidFill>
                  <a:schemeClr val="tx1">
                    <a:lumMod val="50000"/>
                  </a:schemeClr>
                </a:solidFill>
                <a:latin typeface="Courier New" panose="02070309020205020404" pitchFamily="49" charset="0"/>
                <a:cs typeface="Courier New" panose="02070309020205020404" pitchFamily="49" charset="0"/>
              </a:rPr>
              <a:t>fopen</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b="1" dirty="0">
                <a:solidFill>
                  <a:schemeClr val="tx1">
                    <a:lumMod val="50000"/>
                  </a:schemeClr>
                </a:solidFill>
                <a:cs typeface="Courier New" panose="02070309020205020404" pitchFamily="49" charset="0"/>
              </a:rPr>
              <a:t>always</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dirty="0">
                <a:solidFill>
                  <a:schemeClr val="tx1">
                    <a:lumMod val="50000"/>
                  </a:schemeClr>
                </a:solidFill>
                <a:cs typeface="Courier New" panose="02070309020205020404" pitchFamily="49" charset="0"/>
              </a:rPr>
              <a:t>checking the return value</a:t>
            </a:r>
            <a:endParaRPr lang="en-US" sz="2200" dirty="0">
              <a:solidFill>
                <a:schemeClr val="tx1">
                  <a:lumMod val="50000"/>
                </a:schemeClr>
              </a:solidFill>
            </a:endParaRPr>
          </a:p>
          <a:p>
            <a:pPr marL="811212" lvl="1" indent="-457200">
              <a:buFont typeface="+mj-lt"/>
              <a:buAutoNum type="arabicPeriod"/>
            </a:pPr>
            <a:r>
              <a:rPr lang="en-US" sz="2200" dirty="0">
                <a:solidFill>
                  <a:schemeClr val="tx1">
                    <a:lumMod val="50000"/>
                  </a:schemeClr>
                </a:solidFill>
              </a:rPr>
              <a:t>do </a:t>
            </a:r>
            <a:r>
              <a:rPr lang="en-US" sz="2200" dirty="0" err="1">
                <a:solidFill>
                  <a:schemeClr val="tx1">
                    <a:lumMod val="50000"/>
                  </a:schemeClr>
                </a:solidFill>
              </a:rPr>
              <a:t>i</a:t>
            </a:r>
            <a:r>
              <a:rPr lang="en-US" sz="2200" dirty="0">
                <a:solidFill>
                  <a:schemeClr val="tx1">
                    <a:lumMod val="50000"/>
                  </a:schemeClr>
                </a:solidFill>
              </a:rPr>
              <a:t>/o – keep calling </a:t>
            </a:r>
            <a:r>
              <a:rPr lang="en-US" sz="2200" dirty="0" err="1">
                <a:solidFill>
                  <a:schemeClr val="tx1">
                    <a:lumMod val="50000"/>
                  </a:schemeClr>
                </a:solidFill>
              </a:rPr>
              <a:t>stdio</a:t>
            </a:r>
            <a:r>
              <a:rPr lang="en-US" sz="2200" dirty="0">
                <a:solidFill>
                  <a:schemeClr val="tx1">
                    <a:lumMod val="50000"/>
                  </a:schemeClr>
                </a:solidFill>
              </a:rPr>
              <a:t> io routines</a:t>
            </a:r>
          </a:p>
          <a:p>
            <a:pPr marL="811212" lvl="1" indent="-457200">
              <a:buFont typeface="+mj-lt"/>
              <a:buAutoNum type="arabicPeriod"/>
            </a:pPr>
            <a:r>
              <a:rPr lang="en-US" sz="2200" dirty="0">
                <a:solidFill>
                  <a:schemeClr val="tx1">
                    <a:lumMod val="50000"/>
                  </a:schemeClr>
                </a:solidFill>
              </a:rPr>
              <a:t>close the file with </a:t>
            </a:r>
            <a:r>
              <a:rPr lang="en-US" sz="2200" b="1" dirty="0" err="1">
                <a:solidFill>
                  <a:schemeClr val="tx1">
                    <a:lumMod val="50000"/>
                  </a:schemeClr>
                </a:solidFill>
                <a:latin typeface="Courier New" panose="02070309020205020404" pitchFamily="49" charset="0"/>
                <a:cs typeface="Courier New" panose="02070309020205020404" pitchFamily="49" charset="0"/>
              </a:rPr>
              <a:t>fclose</a:t>
            </a:r>
            <a:r>
              <a:rPr lang="en-US" sz="2200" b="1" dirty="0">
                <a:solidFill>
                  <a:schemeClr val="tx1">
                    <a:lumMod val="50000"/>
                  </a:schemeClr>
                </a:solidFill>
                <a:latin typeface="Courier New" panose="02070309020205020404" pitchFamily="49" charset="0"/>
                <a:cs typeface="Courier New" panose="02070309020205020404" pitchFamily="49" charset="0"/>
              </a:rPr>
              <a:t>()</a:t>
            </a:r>
            <a:r>
              <a:rPr lang="en-US" sz="2200" dirty="0">
                <a:solidFill>
                  <a:schemeClr val="tx1">
                    <a:lumMod val="50000"/>
                  </a:schemeClr>
                </a:solidFill>
              </a:rPr>
              <a:t> when done with that I/O stream</a:t>
            </a:r>
          </a:p>
        </p:txBody>
      </p:sp>
      <p:sp>
        <p:nvSpPr>
          <p:cNvPr id="4" name="TextBox 3">
            <a:extLst>
              <a:ext uri="{FF2B5EF4-FFF2-40B4-BE49-F238E27FC236}">
                <a16:creationId xmlns:a16="http://schemas.microsoft.com/office/drawing/2014/main" id="{E0FECE6A-D723-4C43-822E-C49680ADEDB7}"/>
              </a:ext>
            </a:extLst>
          </p:cNvPr>
          <p:cNvSpPr txBox="1"/>
          <p:nvPr/>
        </p:nvSpPr>
        <p:spPr>
          <a:xfrm>
            <a:off x="11927778" y="6555592"/>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7044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- 1</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211015" y="1063548"/>
            <a:ext cx="11632223" cy="4273384"/>
          </a:xfrm>
          <a:solidFill>
            <a:schemeClr val="accent4">
              <a:lumMod val="20000"/>
              <a:lumOff val="80000"/>
            </a:schemeClr>
          </a:solidFill>
          <a:ln>
            <a:solidFill>
              <a:srgbClr val="0070C0"/>
            </a:solidFill>
          </a:ln>
        </p:spPr>
        <p:txBody>
          <a:bodyPr/>
          <a:lstStyle/>
          <a:p>
            <a:pPr marL="0" indent="0">
              <a:buNone/>
            </a:pPr>
            <a:r>
              <a:rPr lang="en-US" sz="2200" dirty="0">
                <a:latin typeface="Consolas" panose="020B0609020204030204" pitchFamily="49" charset="0"/>
                <a:cs typeface="Consolas" panose="020B0609020204030204" pitchFamily="49" charset="0"/>
              </a:rPr>
              <a:t>r1 contains </a:t>
            </a:r>
            <a:r>
              <a:rPr lang="en-US" sz="2200" dirty="0">
                <a:solidFill>
                  <a:srgbClr val="2C895B"/>
                </a:solidFill>
                <a:latin typeface="Consolas" panose="020B0609020204030204" pitchFamily="49" charset="0"/>
                <a:cs typeface="Consolas" panose="020B0609020204030204" pitchFamily="49" charset="0"/>
              </a:rPr>
              <a:t>the Address of X (defined as int X) </a:t>
            </a:r>
            <a:r>
              <a:rPr lang="en-US" sz="2200" dirty="0">
                <a:latin typeface="Consolas" panose="020B0609020204030204" pitchFamily="49" charset="0"/>
                <a:cs typeface="Consolas" panose="020B0609020204030204" pitchFamily="49" charset="0"/>
              </a:rPr>
              <a:t>in memory; r1 points at X</a:t>
            </a:r>
          </a:p>
          <a:p>
            <a:pPr marL="0" indent="0">
              <a:buNone/>
            </a:pPr>
            <a:r>
              <a:rPr lang="en-US" sz="2200" dirty="0">
                <a:latin typeface="Consolas" panose="020B0609020204030204" pitchFamily="49" charset="0"/>
                <a:cs typeface="Consolas" panose="020B0609020204030204" pitchFamily="49" charset="0"/>
              </a:rPr>
              <a:t>r2 contains the </a:t>
            </a:r>
            <a:r>
              <a:rPr lang="en-US" sz="2200" dirty="0">
                <a:solidFill>
                  <a:srgbClr val="7030A0"/>
                </a:solidFill>
                <a:latin typeface="Consolas" panose="020B0609020204030204" pitchFamily="49" charset="0"/>
                <a:cs typeface="Consolas" panose="020B0609020204030204" pitchFamily="49" charset="0"/>
              </a:rPr>
              <a:t>Address of Y (defined as int *Y) </a:t>
            </a:r>
            <a:r>
              <a:rPr lang="en-US" sz="2200" dirty="0">
                <a:latin typeface="Consolas" panose="020B0609020204030204" pitchFamily="49" charset="0"/>
                <a:cs typeface="Consolas" panose="020B0609020204030204" pitchFamily="49" charset="0"/>
              </a:rPr>
              <a:t>in memory; r2 points at Y</a:t>
            </a:r>
          </a:p>
          <a:p>
            <a:pPr marL="0" indent="0">
              <a:buNone/>
            </a:pPr>
            <a:r>
              <a:rPr lang="en-US" sz="2200" dirty="0">
                <a:latin typeface="Consolas" panose="020B0609020204030204" pitchFamily="49" charset="0"/>
                <a:cs typeface="Consolas" panose="020B0609020204030204" pitchFamily="49" charset="0"/>
              </a:rPr>
              <a:t>write Y = &amp;X;</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r1, [r2]       </a:t>
            </a:r>
            <a:r>
              <a:rPr lang="en-US" dirty="0">
                <a:solidFill>
                  <a:srgbClr val="00B050"/>
                </a:solidFill>
                <a:latin typeface="Consolas" panose="020B0609020204030204" pitchFamily="49" charset="0"/>
                <a:cs typeface="Consolas" panose="020B0609020204030204" pitchFamily="49" charset="0"/>
              </a:rPr>
              <a:t>// y </a:t>
            </a:r>
            <a:r>
              <a:rPr lang="en-US" sz="1800" dirty="0">
                <a:solidFill>
                  <a:srgbClr val="7030A0"/>
                </a:solidFill>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&amp;x</a:t>
            </a:r>
          </a:p>
        </p:txBody>
      </p:sp>
      <p:sp>
        <p:nvSpPr>
          <p:cNvPr id="8" name="Rectangle 7">
            <a:extLst>
              <a:ext uri="{FF2B5EF4-FFF2-40B4-BE49-F238E27FC236}">
                <a16:creationId xmlns:a16="http://schemas.microsoft.com/office/drawing/2014/main" id="{1053FDB8-9673-7E43-A38F-E67C5AF67BC7}"/>
              </a:ext>
            </a:extLst>
          </p:cNvPr>
          <p:cNvSpPr/>
          <p:nvPr/>
        </p:nvSpPr>
        <p:spPr>
          <a:xfrm>
            <a:off x="3184918" y="274450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9" name="TextBox 8">
            <a:extLst>
              <a:ext uri="{FF2B5EF4-FFF2-40B4-BE49-F238E27FC236}">
                <a16:creationId xmlns:a16="http://schemas.microsoft.com/office/drawing/2014/main" id="{D015952F-BE04-8E4C-A50D-8E120CFC45FB}"/>
              </a:ext>
            </a:extLst>
          </p:cNvPr>
          <p:cNvSpPr txBox="1"/>
          <p:nvPr/>
        </p:nvSpPr>
        <p:spPr>
          <a:xfrm>
            <a:off x="2761239" y="3551875"/>
            <a:ext cx="389850" cy="369332"/>
          </a:xfrm>
          <a:prstGeom prst="rect">
            <a:avLst/>
          </a:prstGeom>
          <a:noFill/>
        </p:spPr>
        <p:txBody>
          <a:bodyPr wrap="none" rtlCol="0">
            <a:spAutoFit/>
          </a:bodyPr>
          <a:lstStyle/>
          <a:p>
            <a:r>
              <a:rPr lang="en-US" dirty="0">
                <a:solidFill>
                  <a:srgbClr val="0070C0"/>
                </a:solidFill>
              </a:rPr>
              <a:t>r1</a:t>
            </a:r>
          </a:p>
        </p:txBody>
      </p:sp>
      <p:sp>
        <p:nvSpPr>
          <p:cNvPr id="10" name="TextBox 9">
            <a:extLst>
              <a:ext uri="{FF2B5EF4-FFF2-40B4-BE49-F238E27FC236}">
                <a16:creationId xmlns:a16="http://schemas.microsoft.com/office/drawing/2014/main" id="{EB51A1FE-735C-3C42-9163-CF99E657A754}"/>
              </a:ext>
            </a:extLst>
          </p:cNvPr>
          <p:cNvSpPr txBox="1"/>
          <p:nvPr/>
        </p:nvSpPr>
        <p:spPr>
          <a:xfrm>
            <a:off x="2821082" y="2853952"/>
            <a:ext cx="389850" cy="369332"/>
          </a:xfrm>
          <a:prstGeom prst="rect">
            <a:avLst/>
          </a:prstGeom>
          <a:noFill/>
        </p:spPr>
        <p:txBody>
          <a:bodyPr wrap="none" rtlCol="0">
            <a:spAutoFit/>
          </a:bodyPr>
          <a:lstStyle/>
          <a:p>
            <a:r>
              <a:rPr lang="en-US" dirty="0">
                <a:solidFill>
                  <a:srgbClr val="0070C0"/>
                </a:solidFill>
              </a:rPr>
              <a:t>r2</a:t>
            </a:r>
          </a:p>
        </p:txBody>
      </p:sp>
      <p:sp>
        <p:nvSpPr>
          <p:cNvPr id="14" name="TextBox 13">
            <a:extLst>
              <a:ext uri="{FF2B5EF4-FFF2-40B4-BE49-F238E27FC236}">
                <a16:creationId xmlns:a16="http://schemas.microsoft.com/office/drawing/2014/main" id="{8F983E02-431E-2047-9DE3-9B51AB57BB4B}"/>
              </a:ext>
            </a:extLst>
          </p:cNvPr>
          <p:cNvSpPr txBox="1"/>
          <p:nvPr/>
        </p:nvSpPr>
        <p:spPr>
          <a:xfrm>
            <a:off x="5609749" y="367800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contents</a:t>
            </a:r>
          </a:p>
        </p:txBody>
      </p:sp>
      <p:cxnSp>
        <p:nvCxnSpPr>
          <p:cNvPr id="16" name="Straight Arrow Connector 15">
            <a:extLst>
              <a:ext uri="{FF2B5EF4-FFF2-40B4-BE49-F238E27FC236}">
                <a16:creationId xmlns:a16="http://schemas.microsoft.com/office/drawing/2014/main" id="{7815CB20-C27D-4B4F-9773-CE938B7416F7}"/>
              </a:ext>
            </a:extLst>
          </p:cNvPr>
          <p:cNvCxnSpPr>
            <a:cxnSpLocks/>
          </p:cNvCxnSpPr>
          <p:nvPr/>
        </p:nvCxnSpPr>
        <p:spPr>
          <a:xfrm>
            <a:off x="4630504" y="385114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5BD856-1BB9-5E4C-A0B8-2E6B7FE59AAE}"/>
              </a:ext>
            </a:extLst>
          </p:cNvPr>
          <p:cNvCxnSpPr>
            <a:cxnSpLocks/>
            <a:endCxn id="37" idx="1"/>
          </p:cNvCxnSpPr>
          <p:nvPr/>
        </p:nvCxnSpPr>
        <p:spPr>
          <a:xfrm flipV="1">
            <a:off x="4634108" y="315345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49225A92-BEAB-CBC6-EC6F-28127BD4DD3F}"/>
              </a:ext>
            </a:extLst>
          </p:cNvPr>
          <p:cNvSpPr txBox="1"/>
          <p:nvPr/>
        </p:nvSpPr>
        <p:spPr>
          <a:xfrm>
            <a:off x="5618887" y="402428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7B17DAD9-D516-5C44-282A-A1C2AFE646DC}"/>
              </a:ext>
            </a:extLst>
          </p:cNvPr>
          <p:cNvSpPr txBox="1"/>
          <p:nvPr/>
        </p:nvSpPr>
        <p:spPr>
          <a:xfrm>
            <a:off x="5618887" y="298417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38" name="TextBox 37">
            <a:extLst>
              <a:ext uri="{FF2B5EF4-FFF2-40B4-BE49-F238E27FC236}">
                <a16:creationId xmlns:a16="http://schemas.microsoft.com/office/drawing/2014/main" id="{8C93441F-C18B-1080-358D-5CAC969FCB77}"/>
              </a:ext>
            </a:extLst>
          </p:cNvPr>
          <p:cNvSpPr txBox="1"/>
          <p:nvPr/>
        </p:nvSpPr>
        <p:spPr>
          <a:xfrm>
            <a:off x="5618887" y="332947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21" name="TextBox 20">
            <a:extLst>
              <a:ext uri="{FF2B5EF4-FFF2-40B4-BE49-F238E27FC236}">
                <a16:creationId xmlns:a16="http://schemas.microsoft.com/office/drawing/2014/main" id="{BF77DA5E-8DD2-2F89-6AE0-88584CC061D2}"/>
              </a:ext>
            </a:extLst>
          </p:cNvPr>
          <p:cNvSpPr txBox="1"/>
          <p:nvPr/>
        </p:nvSpPr>
        <p:spPr>
          <a:xfrm>
            <a:off x="7424439" y="33645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39" name="TextBox 38">
            <a:extLst>
              <a:ext uri="{FF2B5EF4-FFF2-40B4-BE49-F238E27FC236}">
                <a16:creationId xmlns:a16="http://schemas.microsoft.com/office/drawing/2014/main" id="{7C807513-DA45-A639-2E42-E7F8A0B46884}"/>
              </a:ext>
            </a:extLst>
          </p:cNvPr>
          <p:cNvSpPr txBox="1"/>
          <p:nvPr/>
        </p:nvSpPr>
        <p:spPr>
          <a:xfrm>
            <a:off x="7424439" y="2995182"/>
            <a:ext cx="3097323"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    /</a:t>
            </a:r>
            <a:r>
              <a:rPr lang="en-US" dirty="0">
                <a:solidFill>
                  <a:srgbClr val="FF0000"/>
                </a:solidFill>
                <a:latin typeface="Consolas" panose="020B0609020204030204" pitchFamily="49" charset="0"/>
                <a:cs typeface="Consolas" panose="020B0609020204030204" pitchFamily="49" charset="0"/>
              </a:rPr>
              <a:t>/ this is y</a:t>
            </a:r>
          </a:p>
        </p:txBody>
      </p:sp>
      <p:sp>
        <p:nvSpPr>
          <p:cNvPr id="40" name="TextBox 39">
            <a:extLst>
              <a:ext uri="{FF2B5EF4-FFF2-40B4-BE49-F238E27FC236}">
                <a16:creationId xmlns:a16="http://schemas.microsoft.com/office/drawing/2014/main" id="{2E6DB617-402E-A872-420B-850CF03CDFD9}"/>
              </a:ext>
            </a:extLst>
          </p:cNvPr>
          <p:cNvSpPr txBox="1"/>
          <p:nvPr/>
        </p:nvSpPr>
        <p:spPr>
          <a:xfrm>
            <a:off x="7438071" y="3703068"/>
            <a:ext cx="297068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   // this is x</a:t>
            </a:r>
          </a:p>
        </p:txBody>
      </p:sp>
      <p:sp>
        <p:nvSpPr>
          <p:cNvPr id="41" name="TextBox 40">
            <a:extLst>
              <a:ext uri="{FF2B5EF4-FFF2-40B4-BE49-F238E27FC236}">
                <a16:creationId xmlns:a16="http://schemas.microsoft.com/office/drawing/2014/main" id="{66A3239D-7EEC-2F6E-D458-0379D48FA3DA}"/>
              </a:ext>
            </a:extLst>
          </p:cNvPr>
          <p:cNvSpPr txBox="1"/>
          <p:nvPr/>
        </p:nvSpPr>
        <p:spPr>
          <a:xfrm>
            <a:off x="7469686" y="401425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43" name="Rectangle 42">
            <a:extLst>
              <a:ext uri="{FF2B5EF4-FFF2-40B4-BE49-F238E27FC236}">
                <a16:creationId xmlns:a16="http://schemas.microsoft.com/office/drawing/2014/main" id="{C50A8594-8B68-AC55-9CFD-2E6C1E84E4DD}"/>
              </a:ext>
            </a:extLst>
          </p:cNvPr>
          <p:cNvSpPr/>
          <p:nvPr/>
        </p:nvSpPr>
        <p:spPr>
          <a:xfrm>
            <a:off x="3182704" y="34911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45" name="TextBox 44">
            <a:extLst>
              <a:ext uri="{FF2B5EF4-FFF2-40B4-BE49-F238E27FC236}">
                <a16:creationId xmlns:a16="http://schemas.microsoft.com/office/drawing/2014/main" id="{DCD06F7F-18CB-959E-AB08-FE1FAB572246}"/>
              </a:ext>
            </a:extLst>
          </p:cNvPr>
          <p:cNvSpPr txBox="1"/>
          <p:nvPr/>
        </p:nvSpPr>
        <p:spPr>
          <a:xfrm>
            <a:off x="5616146" y="263304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7170DAEF-81AB-3B6A-5577-2D8D7D086B41}"/>
              </a:ext>
            </a:extLst>
          </p:cNvPr>
          <p:cNvSpPr txBox="1"/>
          <p:nvPr/>
        </p:nvSpPr>
        <p:spPr>
          <a:xfrm>
            <a:off x="7466945" y="262301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48" name="TextBox 47">
            <a:extLst>
              <a:ext uri="{FF2B5EF4-FFF2-40B4-BE49-F238E27FC236}">
                <a16:creationId xmlns:a16="http://schemas.microsoft.com/office/drawing/2014/main" id="{2EC93274-8C21-4747-739F-B989D34D9F64}"/>
              </a:ext>
            </a:extLst>
          </p:cNvPr>
          <p:cNvSpPr txBox="1"/>
          <p:nvPr/>
        </p:nvSpPr>
        <p:spPr>
          <a:xfrm>
            <a:off x="5616146" y="299908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0x01004</a:t>
            </a:r>
          </a:p>
        </p:txBody>
      </p:sp>
      <p:cxnSp>
        <p:nvCxnSpPr>
          <p:cNvPr id="50" name="Straight Arrow Connector 49">
            <a:extLst>
              <a:ext uri="{FF2B5EF4-FFF2-40B4-BE49-F238E27FC236}">
                <a16:creationId xmlns:a16="http://schemas.microsoft.com/office/drawing/2014/main" id="{03FC9324-89FF-7565-ABE1-1B609013EDD0}"/>
              </a:ext>
            </a:extLst>
          </p:cNvPr>
          <p:cNvCxnSpPr>
            <a:cxnSpLocks/>
          </p:cNvCxnSpPr>
          <p:nvPr/>
        </p:nvCxnSpPr>
        <p:spPr>
          <a:xfrm flipV="1">
            <a:off x="4626884" y="3163748"/>
            <a:ext cx="1514391" cy="50428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1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using </a:t>
            </a:r>
            <a:r>
              <a:rPr lang="en-US" dirty="0" err="1"/>
              <a:t>ldr</a:t>
            </a:r>
            <a:r>
              <a:rPr lang="en-US" dirty="0"/>
              <a:t>/str: array copy</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418974" y="827638"/>
            <a:ext cx="5731195" cy="494061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 int *, int);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{1, 2, 3, 4, 5, 6};</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SZ;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FBEC35A7-5AA9-9920-5857-0B1A2EA61BC5}"/>
              </a:ext>
            </a:extLst>
          </p:cNvPr>
          <p:cNvSpPr/>
          <p:nvPr/>
        </p:nvSpPr>
        <p:spPr bwMode="auto">
          <a:xfrm>
            <a:off x="6168289" y="1715492"/>
            <a:ext cx="5604737" cy="2090261"/>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a:t>
            </a:r>
          </a:p>
          <a:p>
            <a:r>
              <a:rPr lang="en-US"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3666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705441" y="1132946"/>
            <a:ext cx="6222337" cy="414885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a:t>
            </a:r>
            <a:r>
              <a:rPr lang="en-US" sz="1600" dirty="0">
                <a:solidFill>
                  <a:srgbClr val="00B050"/>
                </a:solidFill>
                <a:effectLst/>
                <a:latin typeface="Menlo" panose="020B0609030804020204" pitchFamily="49" charset="0"/>
              </a:rPr>
              <a:t>2</a:t>
            </a:r>
            <a:r>
              <a:rPr lang="en-US" sz="1600" dirty="0">
                <a:solidFill>
                  <a:srgbClr val="000000"/>
                </a:solidFill>
                <a:effectLst/>
                <a:latin typeface="Menlo" panose="020B0609030804020204" pitchFamily="49" charset="0"/>
              </a:rPr>
              <a:t>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add     r3, r0, r2 // loop term pointer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4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r1, r1, 4  // </a:t>
            </a:r>
            <a:r>
              <a:rPr lang="en-US" sz="1600" dirty="0" err="1">
                <a:solidFill>
                  <a:srgbClr val="000000"/>
                </a:solidFill>
                <a:effectLst/>
                <a:latin typeface="Menlo" panose="020B0609030804020204" pitchFamily="49" charset="0"/>
              </a:rPr>
              <a:t>dst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r0, r3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 &lt; term pointer?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773978" y="629102"/>
            <a:ext cx="4548793"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term pointer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79025" y="3154546"/>
            <a:ext cx="2092331" cy="743363"/>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726230" y="4572394"/>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Tree>
    <p:extLst>
      <p:ext uri="{BB962C8B-B14F-4D97-AF65-F5344CB8AC3E}">
        <p14:creationId xmlns:p14="http://schemas.microsoft.com/office/powerpoint/2010/main" val="26348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- 3</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437322" y="735050"/>
            <a:ext cx="11256447" cy="5932450"/>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 </a:t>
            </a:r>
            <a:r>
              <a:rPr lang="en-US" sz="2000" dirty="0">
                <a:latin typeface="Consolas" panose="020B0609020204030204" pitchFamily="49" charset="0"/>
                <a:cs typeface="Consolas" panose="020B0609020204030204" pitchFamily="49" charset="0"/>
              </a:rPr>
              <a:t>in memory; r1 points at X</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Y[2])</a:t>
            </a:r>
            <a:r>
              <a:rPr lang="en-US" sz="2000" dirty="0">
                <a:latin typeface="Consolas" panose="020B0609020204030204" pitchFamily="49" charset="0"/>
                <a:cs typeface="Consolas" panose="020B0609020204030204" pitchFamily="49" charset="0"/>
              </a:rPr>
              <a:t> in memory; r2 points at &amp;(Y[0])</a:t>
            </a:r>
          </a:p>
          <a:p>
            <a:pPr marL="0" indent="0">
              <a:buNone/>
            </a:pPr>
            <a:r>
              <a:rPr lang="en-US" sz="2000" dirty="0">
                <a:latin typeface="Consolas" panose="020B0609020204030204" pitchFamily="49" charset="0"/>
                <a:cs typeface="Consolas" panose="020B0609020204030204" pitchFamily="49" charset="0"/>
              </a:rPr>
              <a:t>write *X  = Y[1];</a:t>
            </a: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pPr marL="0" indent="0">
              <a:buNone/>
            </a:pP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 </a:t>
            </a: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r0, [r2, 4]       // r0 </a:t>
            </a:r>
            <a:r>
              <a:rPr lang="en-US" sz="2000" dirty="0">
                <a:latin typeface="Consolas" panose="020B0609020204030204" pitchFamily="49" charset="0"/>
                <a:cs typeface="Consolas" panose="020B0609020204030204" pitchFamily="49" charset="0"/>
                <a:sym typeface="Wingdings" panose="05000000000000000000" pitchFamily="2" charset="2"/>
              </a:rPr>
              <a:t> y[1]</a:t>
            </a:r>
            <a:endParaRPr lang="en-US" sz="2000" dirty="0">
              <a:latin typeface="Consolas" panose="020B0609020204030204" pitchFamily="49" charset="0"/>
              <a:cs typeface="Consolas" panose="020B0609020204030204" pitchFamily="49" charset="0"/>
            </a:endParaRP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a:t>
            </a:r>
            <a:endParaRPr lang="en-US" sz="2000" dirty="0">
              <a:latin typeface="Consolas" panose="020B0609020204030204" pitchFamily="49" charset="0"/>
              <a:cs typeface="Consolas" panose="020B0609020204030204" pitchFamily="49" charset="0"/>
            </a:endParaRPr>
          </a:p>
          <a:p>
            <a:pPr marL="0" indent="0">
              <a:buNone/>
            </a:pPr>
            <a:r>
              <a:rPr lang="en-US" sz="2000" dirty="0">
                <a:solidFill>
                  <a:srgbClr val="7030A0"/>
                </a:solidFill>
                <a:latin typeface="Consolas" panose="020B0609020204030204" pitchFamily="49" charset="0"/>
                <a:cs typeface="Consolas" panose="020B0609020204030204" pitchFamily="49" charset="0"/>
              </a:rPr>
              <a:t>str    r0, [r3]         // *x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y[1]</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8C4B3027-53ED-0B48-9433-C196846BF638}"/>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D29B199E-3D80-C301-2A43-C82DD4A05D1E}"/>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0694F59B-9B16-28FA-E9A0-EE591F9A28C4}"/>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C6F05895-0A1C-9E2C-98AA-795CBF2375E3}"/>
              </a:ext>
            </a:extLst>
          </p:cNvPr>
          <p:cNvSpPr txBox="1"/>
          <p:nvPr/>
        </p:nvSpPr>
        <p:spPr>
          <a:xfrm>
            <a:off x="6749091" y="369951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 0x01000</a:t>
            </a:r>
          </a:p>
        </p:txBody>
      </p:sp>
      <p:cxnSp>
        <p:nvCxnSpPr>
          <p:cNvPr id="41" name="Straight Arrow Connector 40">
            <a:extLst>
              <a:ext uri="{FF2B5EF4-FFF2-40B4-BE49-F238E27FC236}">
                <a16:creationId xmlns:a16="http://schemas.microsoft.com/office/drawing/2014/main" id="{8EC889CD-82D3-D8D4-D61B-B0CC3BEA7E33}"/>
              </a:ext>
            </a:extLst>
          </p:cNvPr>
          <p:cNvCxnSpPr>
            <a:cxnSpLocks/>
          </p:cNvCxnSpPr>
          <p:nvPr/>
        </p:nvCxnSpPr>
        <p:spPr>
          <a:xfrm>
            <a:off x="5769846" y="387265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E99693-0057-51D1-8E92-48AFB0B7131C}"/>
              </a:ext>
            </a:extLst>
          </p:cNvPr>
          <p:cNvCxnSpPr>
            <a:cxnSpLocks/>
            <a:endCxn id="44" idx="1"/>
          </p:cNvCxnSpPr>
          <p:nvPr/>
        </p:nvCxnSpPr>
        <p:spPr>
          <a:xfrm flipV="1">
            <a:off x="5773450" y="317496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91E924-0A53-8E82-55BC-E41019429CF7}"/>
              </a:ext>
            </a:extLst>
          </p:cNvPr>
          <p:cNvSpPr txBox="1"/>
          <p:nvPr/>
        </p:nvSpPr>
        <p:spPr>
          <a:xfrm>
            <a:off x="6758229" y="404579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0521EFD4-E445-A54B-831E-C0B6A00225CA}"/>
              </a:ext>
            </a:extLst>
          </p:cNvPr>
          <p:cNvSpPr txBox="1"/>
          <p:nvPr/>
        </p:nvSpPr>
        <p:spPr>
          <a:xfrm>
            <a:off x="6758229" y="300568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Y[0] contents</a:t>
            </a:r>
          </a:p>
        </p:txBody>
      </p:sp>
      <p:sp>
        <p:nvSpPr>
          <p:cNvPr id="45" name="TextBox 44">
            <a:extLst>
              <a:ext uri="{FF2B5EF4-FFF2-40B4-BE49-F238E27FC236}">
                <a16:creationId xmlns:a16="http://schemas.microsoft.com/office/drawing/2014/main" id="{77D1F90C-E242-269C-5DBE-AAAC96DA1CC2}"/>
              </a:ext>
            </a:extLst>
          </p:cNvPr>
          <p:cNvSpPr txBox="1"/>
          <p:nvPr/>
        </p:nvSpPr>
        <p:spPr>
          <a:xfrm>
            <a:off x="6758229" y="335098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A4A1E3AB-F270-1BAA-D3EF-71E8C9D9EFD4}"/>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3B7E7104-1296-73D5-6D25-39BED26CB80A}"/>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0B082672-E5FC-ACFD-7E76-18DC859CA74F}"/>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48C0F90F-BB67-8DF3-6C91-459A78660A63}"/>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E75FDC24-466B-0C48-EF58-E518D3646BC4}"/>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E102DD16-21DA-644B-5D81-B516A7EA56D0}"/>
              </a:ext>
            </a:extLst>
          </p:cNvPr>
          <p:cNvSpPr txBox="1"/>
          <p:nvPr/>
        </p:nvSpPr>
        <p:spPr>
          <a:xfrm>
            <a:off x="6755488" y="265455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Y[1] contents</a:t>
            </a:r>
          </a:p>
        </p:txBody>
      </p:sp>
      <p:sp>
        <p:nvSpPr>
          <p:cNvPr id="52" name="TextBox 51">
            <a:extLst>
              <a:ext uri="{FF2B5EF4-FFF2-40B4-BE49-F238E27FC236}">
                <a16:creationId xmlns:a16="http://schemas.microsoft.com/office/drawing/2014/main" id="{D5710E38-3FCC-0E10-966E-E0F4D962F6B1}"/>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70ABB558-0F1E-C3EE-7419-A3D31BD57DDA}"/>
              </a:ext>
            </a:extLst>
          </p:cNvPr>
          <p:cNvSpPr txBox="1"/>
          <p:nvPr/>
        </p:nvSpPr>
        <p:spPr>
          <a:xfrm>
            <a:off x="6733284" y="4044812"/>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Y[1] contents</a:t>
            </a:r>
          </a:p>
        </p:txBody>
      </p:sp>
      <p:sp>
        <p:nvSpPr>
          <p:cNvPr id="54" name="Rectangle 53">
            <a:extLst>
              <a:ext uri="{FF2B5EF4-FFF2-40B4-BE49-F238E27FC236}">
                <a16:creationId xmlns:a16="http://schemas.microsoft.com/office/drawing/2014/main" id="{64F088B7-D6FA-DAAF-EE9D-49E4902BB555}"/>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5" name="TextBox 54">
            <a:extLst>
              <a:ext uri="{FF2B5EF4-FFF2-40B4-BE49-F238E27FC236}">
                <a16:creationId xmlns:a16="http://schemas.microsoft.com/office/drawing/2014/main" id="{CF77168C-4BD3-ECB2-565B-7FB165F5EFC8}"/>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7" name="TextBox 56">
            <a:extLst>
              <a:ext uri="{FF2B5EF4-FFF2-40B4-BE49-F238E27FC236}">
                <a16:creationId xmlns:a16="http://schemas.microsoft.com/office/drawing/2014/main" id="{2B3CACC6-BEE6-CE13-433B-4878CCCBBFDD}"/>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8" name="Rectangle 57">
            <a:extLst>
              <a:ext uri="{FF2B5EF4-FFF2-40B4-BE49-F238E27FC236}">
                <a16:creationId xmlns:a16="http://schemas.microsoft.com/office/drawing/2014/main" id="{17D92F2B-D3D0-22D9-556D-014E7A56B728}"/>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8730ED8D-F9B3-7342-14AC-7AD475C41C48}"/>
              </a:ext>
            </a:extLst>
          </p:cNvPr>
          <p:cNvSpPr/>
          <p:nvPr/>
        </p:nvSpPr>
        <p:spPr>
          <a:xfrm>
            <a:off x="4312404" y="2088847"/>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0x01000</a:t>
            </a:r>
          </a:p>
        </p:txBody>
      </p:sp>
      <p:sp>
        <p:nvSpPr>
          <p:cNvPr id="56" name="Rectangle 55">
            <a:extLst>
              <a:ext uri="{FF2B5EF4-FFF2-40B4-BE49-F238E27FC236}">
                <a16:creationId xmlns:a16="http://schemas.microsoft.com/office/drawing/2014/main" id="{C44AD5E5-C7DC-3BCC-AAF6-65D1447051C8}"/>
              </a:ext>
            </a:extLst>
          </p:cNvPr>
          <p:cNvSpPr/>
          <p:nvPr/>
        </p:nvSpPr>
        <p:spPr>
          <a:xfrm>
            <a:off x="4350274" y="4245241"/>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Y[1] contents</a:t>
            </a:r>
          </a:p>
        </p:txBody>
      </p:sp>
      <p:sp>
        <p:nvSpPr>
          <p:cNvPr id="35" name="TextBox 34">
            <a:extLst>
              <a:ext uri="{FF2B5EF4-FFF2-40B4-BE49-F238E27FC236}">
                <a16:creationId xmlns:a16="http://schemas.microsoft.com/office/drawing/2014/main" id="{687E9ED5-CA80-C428-AEA4-6A86F16F78DF}"/>
              </a:ext>
            </a:extLst>
          </p:cNvPr>
          <p:cNvSpPr txBox="1"/>
          <p:nvPr/>
        </p:nvSpPr>
        <p:spPr>
          <a:xfrm>
            <a:off x="6307930" y="2640437"/>
            <a:ext cx="447558" cy="369332"/>
          </a:xfrm>
          <a:prstGeom prst="rect">
            <a:avLst/>
          </a:prstGeom>
          <a:noFill/>
        </p:spPr>
        <p:txBody>
          <a:bodyPr wrap="none" rtlCol="0">
            <a:spAutoFit/>
          </a:bodyPr>
          <a:lstStyle/>
          <a:p>
            <a:r>
              <a:rPr lang="en-US" dirty="0"/>
              <a:t>+4</a:t>
            </a:r>
          </a:p>
        </p:txBody>
      </p:sp>
      <p:cxnSp>
        <p:nvCxnSpPr>
          <p:cNvPr id="60" name="Straight Arrow Connector 59">
            <a:extLst>
              <a:ext uri="{FF2B5EF4-FFF2-40B4-BE49-F238E27FC236}">
                <a16:creationId xmlns:a16="http://schemas.microsoft.com/office/drawing/2014/main" id="{7A1705BE-DAE9-E316-F5D3-472796614FD5}"/>
              </a:ext>
            </a:extLst>
          </p:cNvPr>
          <p:cNvCxnSpPr>
            <a:cxnSpLocks/>
            <a:endCxn id="56" idx="3"/>
          </p:cNvCxnSpPr>
          <p:nvPr/>
        </p:nvCxnSpPr>
        <p:spPr>
          <a:xfrm flipH="1">
            <a:off x="5798074" y="2860999"/>
            <a:ext cx="977567" cy="1679813"/>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FEA66E3-3D88-889C-0E27-16D51E73C09A}"/>
              </a:ext>
            </a:extLst>
          </p:cNvPr>
          <p:cNvCxnSpPr>
            <a:cxnSpLocks/>
            <a:endCxn id="59" idx="3"/>
          </p:cNvCxnSpPr>
          <p:nvPr/>
        </p:nvCxnSpPr>
        <p:spPr>
          <a:xfrm flipH="1" flipV="1">
            <a:off x="5760204" y="2384418"/>
            <a:ext cx="973080" cy="1450475"/>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C377385-044C-49DA-0743-30564AEB8E27}"/>
              </a:ext>
            </a:extLst>
          </p:cNvPr>
          <p:cNvCxnSpPr>
            <a:cxnSpLocks/>
            <a:endCxn id="53" idx="1"/>
          </p:cNvCxnSpPr>
          <p:nvPr/>
        </p:nvCxnSpPr>
        <p:spPr>
          <a:xfrm>
            <a:off x="5788010" y="2424391"/>
            <a:ext cx="945274" cy="178969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3" grpId="0" animBg="1"/>
      <p:bldP spid="59"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1640732" y="553612"/>
            <a:ext cx="8910535" cy="32715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44110" y="145357"/>
            <a:ext cx="10515600" cy="498044"/>
          </a:xfrm>
        </p:spPr>
        <p:txBody>
          <a:bodyPr/>
          <a:lstStyle/>
          <a:p>
            <a:r>
              <a:rPr lang="en-US" dirty="0" err="1"/>
              <a:t>ldr</a:t>
            </a:r>
            <a:r>
              <a:rPr lang="en-US" dirty="0"/>
              <a:t>/str Base Register + Register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102765" y="5223277"/>
          <a:ext cx="11996405" cy="1404020"/>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Rm</a:t>
                      </a:r>
                      <a:r>
                        <a:rPr lang="en-US" sz="2400" b="0" i="0" kern="1200" baseline="-25000" dirty="0">
                          <a:solidFill>
                            <a:srgbClr val="000000"/>
                          </a:solidFill>
                          <a:effectLst/>
                          <a:latin typeface="Consolas" panose="020B0609020204030204" pitchFamily="49" charset="0"/>
                          <a:ea typeface="Times New Roman"/>
                          <a:cs typeface="Consolas" panose="020B0609020204030204" pitchFamily="49" charset="0"/>
                        </a:rPr>
                        <a:t> </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Rm</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 r4]</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chemeClr val="bg2">
                              <a:lumMod val="10000"/>
                            </a:schemeClr>
                          </a:solidFill>
                          <a:effectLst/>
                          <a:latin typeface="Consolas" panose="020B0609020204030204" pitchFamily="49" charset="0"/>
                          <a:ea typeface="Times New Roman"/>
                          <a:cs typeface="Consolas" panose="020B0609020204030204" pitchFamily="49" charset="0"/>
                        </a:rPr>
                        <a:t>[r5, r4]</a:t>
                      </a: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464555" y="172834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773827"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5" name="TextBox 24">
            <a:extLst>
              <a:ext uri="{FF2B5EF4-FFF2-40B4-BE49-F238E27FC236}">
                <a16:creationId xmlns:a16="http://schemas.microsoft.com/office/drawing/2014/main" id="{1F33AC76-DDF4-FE41-8C0A-93CD9FE895FD}"/>
              </a:ext>
            </a:extLst>
          </p:cNvPr>
          <p:cNvSpPr txBox="1"/>
          <p:nvPr/>
        </p:nvSpPr>
        <p:spPr>
          <a:xfrm>
            <a:off x="5168015"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762717" y="172834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cxnSpLocks/>
          </p:cNvCxnSpPr>
          <p:nvPr/>
        </p:nvCxnSpPr>
        <p:spPr>
          <a:xfrm>
            <a:off x="6678759" y="2109715"/>
            <a:ext cx="0" cy="91475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470921" y="2128454"/>
            <a:ext cx="0" cy="126954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flipV="1">
            <a:off x="5470921" y="3383698"/>
            <a:ext cx="908718" cy="136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360972" y="3004646"/>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838481" y="277410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a:endCxn id="26" idx="2"/>
          </p:cNvCxnSpPr>
          <p:nvPr/>
        </p:nvCxnSpPr>
        <p:spPr>
          <a:xfrm flipV="1">
            <a:off x="4543161" y="2128454"/>
            <a:ext cx="412354" cy="645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7079429" y="33764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8068689" y="31764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661632" y="166549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897439" y="695123"/>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6100968" y="1405239"/>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20BD47-5236-2843-81DE-366C4BEEAC2D}"/>
              </a:ext>
            </a:extLst>
          </p:cNvPr>
          <p:cNvSpPr txBox="1"/>
          <p:nvPr/>
        </p:nvSpPr>
        <p:spPr>
          <a:xfrm>
            <a:off x="6379639" y="172834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21" name="TextBox 20">
            <a:extLst>
              <a:ext uri="{FF2B5EF4-FFF2-40B4-BE49-F238E27FC236}">
                <a16:creationId xmlns:a16="http://schemas.microsoft.com/office/drawing/2014/main" id="{AE45FBFE-B72D-724F-AF56-B843EBF3FE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9" name="Content Placeholder 2">
            <a:extLst>
              <a:ext uri="{FF2B5EF4-FFF2-40B4-BE49-F238E27FC236}">
                <a16:creationId xmlns:a16="http://schemas.microsoft.com/office/drawing/2014/main" id="{4DFF7CCE-3F02-2F7D-6471-2D48796EF7F1}"/>
              </a:ext>
            </a:extLst>
          </p:cNvPr>
          <p:cNvSpPr txBox="1">
            <a:spLocks/>
          </p:cNvSpPr>
          <p:nvPr/>
        </p:nvSpPr>
        <p:spPr>
          <a:xfrm>
            <a:off x="600013" y="3987427"/>
            <a:ext cx="11001907" cy="1101025"/>
          </a:xfrm>
          <a:prstGeom prst="rect">
            <a:avLst/>
          </a:prstGeom>
          <a:solidFill>
            <a:schemeClr val="accent4">
              <a:lumMod val="20000"/>
              <a:lumOff val="80000"/>
            </a:schemeClr>
          </a:solidFill>
          <a:ln>
            <a:solidFill>
              <a:schemeClr val="tx2"/>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200" b="1" dirty="0">
                <a:solidFill>
                  <a:srgbClr val="0070C0"/>
                </a:solidFill>
              </a:rPr>
              <a:t>Pointer Address = Base Register + Register Offset</a:t>
            </a:r>
          </a:p>
          <a:p>
            <a:pPr lvl="1"/>
            <a:r>
              <a:rPr lang="en-US" sz="2200" b="1" dirty="0">
                <a:solidFill>
                  <a:srgbClr val="0070C0"/>
                </a:solidFill>
              </a:rPr>
              <a:t>Unsigned</a:t>
            </a:r>
            <a:r>
              <a:rPr lang="en-US" sz="2200" dirty="0"/>
              <a:t> offset integer </a:t>
            </a:r>
            <a:r>
              <a:rPr lang="en-US" sz="2200" b="1" dirty="0">
                <a:solidFill>
                  <a:schemeClr val="accent5"/>
                </a:solidFill>
              </a:rPr>
              <a:t>in a register </a:t>
            </a:r>
            <a:r>
              <a:rPr lang="en-US" sz="2200" b="1" dirty="0">
                <a:solidFill>
                  <a:srgbClr val="FF0000"/>
                </a:solidFill>
              </a:rPr>
              <a:t>(bytes) </a:t>
            </a:r>
            <a:r>
              <a:rPr lang="en-US" sz="2200" dirty="0"/>
              <a:t>is either added/subtracted from the </a:t>
            </a:r>
            <a:r>
              <a:rPr lang="en-US" sz="2200" b="1" dirty="0"/>
              <a:t>pointer address </a:t>
            </a:r>
            <a:r>
              <a:rPr lang="en-US" sz="2200" dirty="0"/>
              <a:t>in the </a:t>
            </a:r>
            <a:r>
              <a:rPr lang="en-US" sz="2200" b="1" dirty="0">
                <a:solidFill>
                  <a:schemeClr val="accent5"/>
                </a:solidFill>
              </a:rPr>
              <a:t>base register</a:t>
            </a:r>
          </a:p>
        </p:txBody>
      </p:sp>
    </p:spTree>
    <p:extLst>
      <p:ext uri="{BB962C8B-B14F-4D97-AF65-F5344CB8AC3E}">
        <p14:creationId xmlns:p14="http://schemas.microsoft.com/office/powerpoint/2010/main" val="31928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- 4</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576984" y="735051"/>
            <a:ext cx="11350794" cy="5932449"/>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X[2]) </a:t>
            </a:r>
            <a:r>
              <a:rPr lang="en-US" sz="2000" dirty="0">
                <a:latin typeface="Consolas" panose="020B0609020204030204" pitchFamily="49" charset="0"/>
                <a:cs typeface="Consolas" panose="020B0609020204030204" pitchFamily="49" charset="0"/>
              </a:rPr>
              <a:t>in memory; r1 points at &amp;(x[0])</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 </a:t>
            </a:r>
            <a:r>
              <a:rPr lang="en-US" sz="2000" dirty="0">
                <a:latin typeface="Consolas" panose="020B0609020204030204" pitchFamily="49" charset="0"/>
                <a:cs typeface="Consolas" panose="020B0609020204030204" pitchFamily="49" charset="0"/>
              </a:rPr>
              <a:t>in memory; r2 points at Y</a:t>
            </a:r>
          </a:p>
          <a:p>
            <a:pPr marL="0" indent="0">
              <a:buNone/>
            </a:pPr>
            <a:r>
              <a:rPr lang="en-US" sz="2000" dirty="0">
                <a:latin typeface="Consolas" panose="020B0609020204030204" pitchFamily="49" charset="0"/>
                <a:cs typeface="Consolas" panose="020B0609020204030204" pitchFamily="49" charset="0"/>
              </a:rPr>
              <a:t>r3 contains a 4</a:t>
            </a:r>
          </a:p>
          <a:p>
            <a:pPr marL="0" indent="0">
              <a:buNone/>
            </a:pPr>
            <a:r>
              <a:rPr lang="en-US" sz="2000" dirty="0">
                <a:latin typeface="Consolas" panose="020B0609020204030204" pitchFamily="49" charset="0"/>
                <a:cs typeface="Consolas" panose="020B0609020204030204" pitchFamily="49" charset="0"/>
              </a:rPr>
              <a:t>write Y = X[1];</a:t>
            </a:r>
          </a:p>
          <a:p>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[r1, r3]  // r0 </a:t>
            </a:r>
            <a:r>
              <a:rPr lang="en-US" sz="2000" dirty="0">
                <a:latin typeface="Consolas" panose="020B0609020204030204" pitchFamily="49" charset="0"/>
                <a:cs typeface="Consolas" panose="020B0609020204030204" pitchFamily="49" charset="0"/>
                <a:sym typeface="Wingdings" panose="05000000000000000000" pitchFamily="2" charset="2"/>
              </a:rPr>
              <a:t> x[1]</a:t>
            </a: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r0, [r2]    </a:t>
            </a:r>
            <a:r>
              <a:rPr lang="en-US" dirty="0">
                <a:solidFill>
                  <a:srgbClr val="00B050"/>
                </a:solidFill>
                <a:latin typeface="Consolas" panose="020B0609020204030204" pitchFamily="49" charset="0"/>
                <a:cs typeface="Consolas" panose="020B0609020204030204" pitchFamily="49" charset="0"/>
              </a:rPr>
              <a:t>// y </a:t>
            </a:r>
            <a:r>
              <a:rPr lang="en-US" sz="1800" dirty="0">
                <a:latin typeface="Consolas" panose="020B0609020204030204" pitchFamily="49" charset="0"/>
                <a:cs typeface="Consolas" panose="020B0609020204030204" pitchFamily="49" charset="0"/>
                <a:sym typeface="Wingdings" panose="05000000000000000000" pitchFamily="2" charset="2"/>
              </a:rPr>
              <a:t></a:t>
            </a:r>
            <a:r>
              <a:rPr lang="en-US" sz="2400" dirty="0">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x[1]</a:t>
            </a: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4D0FBC00-51B5-2E61-D418-DAA723A5A197}"/>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628B04CB-0770-D3E7-FAA9-B7691F7A5FF1}"/>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88BE16DF-AA25-2545-99E9-643DC9CF5B77}"/>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cxnSp>
        <p:nvCxnSpPr>
          <p:cNvPr id="41" name="Straight Arrow Connector 40">
            <a:extLst>
              <a:ext uri="{FF2B5EF4-FFF2-40B4-BE49-F238E27FC236}">
                <a16:creationId xmlns:a16="http://schemas.microsoft.com/office/drawing/2014/main" id="{B0CB10BC-0F82-75E8-C19E-43A6B10F6E5C}"/>
              </a:ext>
            </a:extLst>
          </p:cNvPr>
          <p:cNvCxnSpPr>
            <a:cxnSpLocks/>
          </p:cNvCxnSpPr>
          <p:nvPr/>
        </p:nvCxnSpPr>
        <p:spPr>
          <a:xfrm>
            <a:off x="5769846" y="3872651"/>
            <a:ext cx="959176"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9E0D4F-EC82-FBAE-2F63-73AB8CFF8378}"/>
              </a:ext>
            </a:extLst>
          </p:cNvPr>
          <p:cNvCxnSpPr>
            <a:cxnSpLocks/>
          </p:cNvCxnSpPr>
          <p:nvPr/>
        </p:nvCxnSpPr>
        <p:spPr>
          <a:xfrm flipV="1">
            <a:off x="5732697" y="3143965"/>
            <a:ext cx="984779" cy="1029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4356720-C468-4F4B-E265-E44731AFCE44}"/>
              </a:ext>
            </a:extLst>
          </p:cNvPr>
          <p:cNvSpPr txBox="1"/>
          <p:nvPr/>
        </p:nvSpPr>
        <p:spPr>
          <a:xfrm>
            <a:off x="6728979" y="408022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6F5ABEA4-A120-2B6F-7BC2-DBD59135A503}"/>
              </a:ext>
            </a:extLst>
          </p:cNvPr>
          <p:cNvSpPr txBox="1"/>
          <p:nvPr/>
        </p:nvSpPr>
        <p:spPr>
          <a:xfrm>
            <a:off x="6703645" y="372176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x[0] contents</a:t>
            </a:r>
          </a:p>
        </p:txBody>
      </p:sp>
      <p:sp>
        <p:nvSpPr>
          <p:cNvPr id="45" name="TextBox 44">
            <a:extLst>
              <a:ext uri="{FF2B5EF4-FFF2-40B4-BE49-F238E27FC236}">
                <a16:creationId xmlns:a16="http://schemas.microsoft.com/office/drawing/2014/main" id="{3D8B76FF-2A50-1184-21FB-238D5E09846E}"/>
              </a:ext>
            </a:extLst>
          </p:cNvPr>
          <p:cNvSpPr txBox="1"/>
          <p:nvPr/>
        </p:nvSpPr>
        <p:spPr>
          <a:xfrm>
            <a:off x="6717476" y="300471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6" name="TextBox 45">
            <a:extLst>
              <a:ext uri="{FF2B5EF4-FFF2-40B4-BE49-F238E27FC236}">
                <a16:creationId xmlns:a16="http://schemas.microsoft.com/office/drawing/2014/main" id="{FFC9785F-EF17-180B-200A-5E2C10175312}"/>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61FAFED6-EEDD-75EB-87E5-6D8FD696304D}"/>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43108451-1DFE-9C9F-3F9B-DADF076B492C}"/>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17776BA0-7A9B-F03C-3BFC-162974BA64AA}"/>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1BA323FD-4201-9F3E-D189-9B9D87D3A5BE}"/>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4FEB1866-AA5A-F74E-DB61-1E25BC733459}"/>
              </a:ext>
            </a:extLst>
          </p:cNvPr>
          <p:cNvSpPr txBox="1"/>
          <p:nvPr/>
        </p:nvSpPr>
        <p:spPr>
          <a:xfrm>
            <a:off x="6703646" y="335865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x[1] contents</a:t>
            </a:r>
          </a:p>
        </p:txBody>
      </p:sp>
      <p:sp>
        <p:nvSpPr>
          <p:cNvPr id="52" name="TextBox 51">
            <a:extLst>
              <a:ext uri="{FF2B5EF4-FFF2-40B4-BE49-F238E27FC236}">
                <a16:creationId xmlns:a16="http://schemas.microsoft.com/office/drawing/2014/main" id="{766D61CE-28D3-16CB-C797-08EB0DADA8E8}"/>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9E614A1A-6C85-A08E-5C29-517C66AE33F4}"/>
              </a:ext>
            </a:extLst>
          </p:cNvPr>
          <p:cNvSpPr txBox="1"/>
          <p:nvPr/>
        </p:nvSpPr>
        <p:spPr>
          <a:xfrm>
            <a:off x="6703448" y="3014953"/>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x[1] contents</a:t>
            </a:r>
          </a:p>
        </p:txBody>
      </p:sp>
      <p:sp>
        <p:nvSpPr>
          <p:cNvPr id="54" name="Rectangle 53">
            <a:extLst>
              <a:ext uri="{FF2B5EF4-FFF2-40B4-BE49-F238E27FC236}">
                <a16:creationId xmlns:a16="http://schemas.microsoft.com/office/drawing/2014/main" id="{01E81A1F-0258-EAF8-9C71-D6CDA618DE7C}"/>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4</a:t>
            </a:r>
          </a:p>
        </p:txBody>
      </p:sp>
      <p:sp>
        <p:nvSpPr>
          <p:cNvPr id="55" name="TextBox 54">
            <a:extLst>
              <a:ext uri="{FF2B5EF4-FFF2-40B4-BE49-F238E27FC236}">
                <a16:creationId xmlns:a16="http://schemas.microsoft.com/office/drawing/2014/main" id="{BBA33EB2-90D4-DC6B-0B5B-DEF77B6C6DA4}"/>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6" name="TextBox 55">
            <a:extLst>
              <a:ext uri="{FF2B5EF4-FFF2-40B4-BE49-F238E27FC236}">
                <a16:creationId xmlns:a16="http://schemas.microsoft.com/office/drawing/2014/main" id="{34330879-9C6D-D134-07AE-016B3C702A05}"/>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7" name="Rectangle 56">
            <a:extLst>
              <a:ext uri="{FF2B5EF4-FFF2-40B4-BE49-F238E27FC236}">
                <a16:creationId xmlns:a16="http://schemas.microsoft.com/office/drawing/2014/main" id="{8CA0AA82-3F33-E1A8-E1B3-F25D1862997A}"/>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1AE6D160-6138-22AE-3D29-8A1777B9E346}"/>
              </a:ext>
            </a:extLst>
          </p:cNvPr>
          <p:cNvSpPr/>
          <p:nvPr/>
        </p:nvSpPr>
        <p:spPr>
          <a:xfrm>
            <a:off x="4312404" y="4247172"/>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x[1] contents</a:t>
            </a:r>
          </a:p>
        </p:txBody>
      </p:sp>
      <p:sp>
        <p:nvSpPr>
          <p:cNvPr id="60" name="TextBox 59">
            <a:extLst>
              <a:ext uri="{FF2B5EF4-FFF2-40B4-BE49-F238E27FC236}">
                <a16:creationId xmlns:a16="http://schemas.microsoft.com/office/drawing/2014/main" id="{39157D90-89D5-D282-FCBE-AB1A6BEFE631}"/>
              </a:ext>
            </a:extLst>
          </p:cNvPr>
          <p:cNvSpPr txBox="1"/>
          <p:nvPr/>
        </p:nvSpPr>
        <p:spPr>
          <a:xfrm>
            <a:off x="6198377" y="3386024"/>
            <a:ext cx="447558" cy="369332"/>
          </a:xfrm>
          <a:prstGeom prst="rect">
            <a:avLst/>
          </a:prstGeom>
          <a:noFill/>
        </p:spPr>
        <p:txBody>
          <a:bodyPr wrap="none" rtlCol="0">
            <a:spAutoFit/>
          </a:bodyPr>
          <a:lstStyle/>
          <a:p>
            <a:r>
              <a:rPr lang="en-US" dirty="0"/>
              <a:t>+4</a:t>
            </a:r>
          </a:p>
        </p:txBody>
      </p:sp>
      <p:cxnSp>
        <p:nvCxnSpPr>
          <p:cNvPr id="62" name="Straight Arrow Connector 61">
            <a:extLst>
              <a:ext uri="{FF2B5EF4-FFF2-40B4-BE49-F238E27FC236}">
                <a16:creationId xmlns:a16="http://schemas.microsoft.com/office/drawing/2014/main" id="{CE485A83-D141-F057-1682-5391D66CD18D}"/>
              </a:ext>
            </a:extLst>
          </p:cNvPr>
          <p:cNvCxnSpPr>
            <a:cxnSpLocks/>
            <a:stCxn id="51" idx="1"/>
          </p:cNvCxnSpPr>
          <p:nvPr/>
        </p:nvCxnSpPr>
        <p:spPr>
          <a:xfrm flipH="1">
            <a:off x="5808370" y="3527934"/>
            <a:ext cx="895276" cy="106732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7B7EFBF-8783-3BB5-0329-78CA3E678E53}"/>
              </a:ext>
            </a:extLst>
          </p:cNvPr>
          <p:cNvCxnSpPr>
            <a:cxnSpLocks/>
            <a:endCxn id="53" idx="1"/>
          </p:cNvCxnSpPr>
          <p:nvPr/>
        </p:nvCxnSpPr>
        <p:spPr>
          <a:xfrm flipV="1">
            <a:off x="5769846" y="3184230"/>
            <a:ext cx="933602" cy="120634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5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53" grpId="0"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222394" y="1132946"/>
            <a:ext cx="6876562" cy="338875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2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4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1" y="-75579"/>
            <a:ext cx="8328685" cy="715294"/>
          </a:xfrm>
        </p:spPr>
        <p:txBody>
          <a:bodyPr/>
          <a:lstStyle/>
          <a:p>
            <a:r>
              <a:rPr lang="en-US" dirty="0"/>
              <a:t>Base Register + Register Offset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609469" y="695420"/>
            <a:ext cx="4162057"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counter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11862" y="2785799"/>
            <a:ext cx="1299410" cy="771450"/>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660675" y="3744621"/>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
        <p:nvSpPr>
          <p:cNvPr id="5" name="TextBox 4">
            <a:extLst>
              <a:ext uri="{FF2B5EF4-FFF2-40B4-BE49-F238E27FC236}">
                <a16:creationId xmlns:a16="http://schemas.microsoft.com/office/drawing/2014/main" id="{BA0685B6-6FC7-C89A-EDEC-37CCC0A88346}"/>
              </a:ext>
            </a:extLst>
          </p:cNvPr>
          <p:cNvSpPr txBox="1"/>
          <p:nvPr/>
        </p:nvSpPr>
        <p:spPr>
          <a:xfrm>
            <a:off x="6950596" y="4991845"/>
            <a:ext cx="221421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t>one increment covers both arrays</a:t>
            </a:r>
          </a:p>
        </p:txBody>
      </p:sp>
    </p:spTree>
    <p:extLst>
      <p:ext uri="{BB962C8B-B14F-4D97-AF65-F5344CB8AC3E}">
        <p14:creationId xmlns:p14="http://schemas.microsoft.com/office/powerpoint/2010/main" val="877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496577" y="79997"/>
            <a:ext cx="10515600" cy="413989"/>
          </a:xfrm>
        </p:spPr>
        <p:txBody>
          <a:bodyPr/>
          <a:lstStyle/>
          <a:p>
            <a:r>
              <a:rPr lang="en-US" dirty="0"/>
              <a:t>Base Register + Register Offset With chars</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3292" y="1243727"/>
            <a:ext cx="5747744" cy="437054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(char *, char *, int);</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a:t>
            </a: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{'a', 'b', 'c', 'd', 'e', '\0'};</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("%s\n",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5BE0EE95-EDB2-993A-B4D4-C57A7CBCE64A}"/>
              </a:ext>
            </a:extLst>
          </p:cNvPr>
          <p:cNvSpPr/>
          <p:nvPr/>
        </p:nvSpPr>
        <p:spPr bwMode="auto">
          <a:xfrm>
            <a:off x="5640196" y="1388105"/>
            <a:ext cx="6437623"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strb</a:t>
            </a:r>
            <a:r>
              <a:rPr lang="en-US" sz="1600" dirty="0">
                <a:solidFill>
                  <a:srgbClr val="000000"/>
                </a:solidFill>
                <a:effectLst/>
                <a:latin typeface="Menlo" panose="020B0609030804020204" pitchFamily="49" charset="0"/>
              </a:rPr>
              <a:t>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1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34888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EB938-0280-7F47-8519-25B44609CED2}"/>
              </a:ext>
            </a:extLst>
          </p:cNvPr>
          <p:cNvSpPr>
            <a:spLocks noGrp="1"/>
          </p:cNvSpPr>
          <p:nvPr>
            <p:ph type="title"/>
          </p:nvPr>
        </p:nvSpPr>
        <p:spPr>
          <a:xfrm>
            <a:off x="337381" y="461732"/>
            <a:ext cx="11252107" cy="503007"/>
          </a:xfrm>
        </p:spPr>
        <p:txBody>
          <a:bodyPr/>
          <a:lstStyle/>
          <a:p>
            <a:r>
              <a:rPr lang="en-US" dirty="0"/>
              <a:t>Reference: Addressing Mode Summary for use in CSE30</a:t>
            </a:r>
          </a:p>
        </p:txBody>
      </p:sp>
      <p:graphicFrame>
        <p:nvGraphicFramePr>
          <p:cNvPr id="4" name="Content Placeholder 7">
            <a:extLst>
              <a:ext uri="{FF2B5EF4-FFF2-40B4-BE49-F238E27FC236}">
                <a16:creationId xmlns:a16="http://schemas.microsoft.com/office/drawing/2014/main" id="{A2E693A9-3214-BC48-8756-318417FA235E}"/>
              </a:ext>
            </a:extLst>
          </p:cNvPr>
          <p:cNvGraphicFramePr>
            <a:graphicFrameLocks/>
          </p:cNvGraphicFramePr>
          <p:nvPr>
            <p:extLst>
              <p:ext uri="{D42A27DB-BD31-4B8C-83A1-F6EECF244321}">
                <p14:modId xmlns:p14="http://schemas.microsoft.com/office/powerpoint/2010/main" val="3329763961"/>
              </p:ext>
            </p:extLst>
          </p:nvPr>
        </p:nvGraphicFramePr>
        <p:xfrm>
          <a:off x="163503" y="1233997"/>
          <a:ext cx="11121062" cy="4998720"/>
        </p:xfrm>
        <a:graphic>
          <a:graphicData uri="http://schemas.openxmlformats.org/drawingml/2006/table">
            <a:tbl>
              <a:tblPr firstRow="1" bandRow="1">
                <a:tableStyleId>{9DCAF9ED-07DC-4A11-8D7F-57B35C25682E}</a:tableStyleId>
              </a:tblPr>
              <a:tblGrid>
                <a:gridCol w="3397207">
                  <a:extLst>
                    <a:ext uri="{9D8B030D-6E8A-4147-A177-3AD203B41FA5}">
                      <a16:colId xmlns:a16="http://schemas.microsoft.com/office/drawing/2014/main" val="503186759"/>
                    </a:ext>
                  </a:extLst>
                </a:gridCol>
                <a:gridCol w="3650366">
                  <a:extLst>
                    <a:ext uri="{9D8B030D-6E8A-4147-A177-3AD203B41FA5}">
                      <a16:colId xmlns:a16="http://schemas.microsoft.com/office/drawing/2014/main" val="3732785564"/>
                    </a:ext>
                  </a:extLst>
                </a:gridCol>
                <a:gridCol w="4073489">
                  <a:extLst>
                    <a:ext uri="{9D8B030D-6E8A-4147-A177-3AD203B41FA5}">
                      <a16:colId xmlns:a16="http://schemas.microsoft.com/office/drawing/2014/main" val="4142042833"/>
                    </a:ext>
                  </a:extLst>
                </a:gridCol>
              </a:tblGrid>
              <a:tr h="370840">
                <a:tc>
                  <a:txBody>
                    <a:bodyPr/>
                    <a:lstStyle/>
                    <a:p>
                      <a:pPr algn="ctr"/>
                      <a:r>
                        <a:rPr lang="en-US" sz="2200" dirty="0">
                          <a:solidFill>
                            <a:schemeClr val="bg1"/>
                          </a:solidFill>
                        </a:rPr>
                        <a:t>index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587854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+ 4]</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r1</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+ 4]  </a:t>
                      </a:r>
                      <a:r>
                        <a:rPr lang="en-US" sz="2200" b="0" i="0" dirty="0">
                          <a:solidFill>
                            <a:schemeClr val="tx2"/>
                          </a:solidFill>
                          <a:latin typeface="Consolas" panose="020B0609020204030204" pitchFamily="49" charset="0"/>
                          <a:cs typeface="Consolas" panose="020B0609020204030204" pitchFamily="49" charset="0"/>
                        </a:rPr>
                        <a:t>r1</a:t>
                      </a:r>
                      <a:endParaRPr lang="en-US" sz="2200" b="0" i="0" dirty="0">
                        <a:solidFill>
                          <a:schemeClr val="tx2"/>
                        </a:solidFill>
                        <a:latin typeface="Consolas" panose="020B0609020204030204" pitchFamily="49" charset="0"/>
                        <a:cs typeface="Consolas" panose="020B0609020204030204" pitchFamily="49" charset="0"/>
                        <a:sym typeface="Wingdings" pitchFamily="2" charset="2"/>
                      </a:endParaRP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r2]</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9777625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r2]  </a:t>
                      </a: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60711884"/>
                  </a:ext>
                </a:extLst>
              </a:tr>
            </a:tbl>
          </a:graphicData>
        </a:graphic>
      </p:graphicFrame>
      <p:sp>
        <p:nvSpPr>
          <p:cNvPr id="5" name="TextBox 4">
            <a:extLst>
              <a:ext uri="{FF2B5EF4-FFF2-40B4-BE49-F238E27FC236}">
                <a16:creationId xmlns:a16="http://schemas.microsoft.com/office/drawing/2014/main" id="{FF1E2602-0253-DE45-A9BD-05390B48E2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65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B4B6-D96B-F746-A561-E831460B963C}"/>
              </a:ext>
            </a:extLst>
          </p:cNvPr>
          <p:cNvSpPr>
            <a:spLocks noGrp="1"/>
          </p:cNvSpPr>
          <p:nvPr>
            <p:ph type="title"/>
          </p:nvPr>
        </p:nvSpPr>
        <p:spPr>
          <a:xfrm>
            <a:off x="537301" y="96202"/>
            <a:ext cx="10841015" cy="514139"/>
          </a:xfrm>
        </p:spPr>
        <p:txBody>
          <a:bodyPr/>
          <a:lstStyle/>
          <a:p>
            <a:r>
              <a:rPr lang="en-US" dirty="0"/>
              <a:t>C Stream Functions Array/block read/write</a:t>
            </a:r>
          </a:p>
        </p:txBody>
      </p:sp>
      <p:sp>
        <p:nvSpPr>
          <p:cNvPr id="3" name="Content Placeholder 2">
            <a:extLst>
              <a:ext uri="{FF2B5EF4-FFF2-40B4-BE49-F238E27FC236}">
                <a16:creationId xmlns:a16="http://schemas.microsoft.com/office/drawing/2014/main" id="{EFC90036-2270-6547-9536-AFD95F109418}"/>
              </a:ext>
            </a:extLst>
          </p:cNvPr>
          <p:cNvSpPr>
            <a:spLocks noGrp="1"/>
          </p:cNvSpPr>
          <p:nvPr>
            <p:ph sz="quarter" idx="17"/>
          </p:nvPr>
        </p:nvSpPr>
        <p:spPr>
          <a:xfrm>
            <a:off x="852276" y="972108"/>
            <a:ext cx="10673977" cy="5332439"/>
          </a:xfrm>
          <a:solidFill>
            <a:schemeClr val="accent4">
              <a:lumMod val="20000"/>
              <a:lumOff val="80000"/>
            </a:schemeClr>
          </a:solidFill>
          <a:ln>
            <a:solidFill>
              <a:schemeClr val="accent1"/>
            </a:solidFill>
          </a:ln>
        </p:spPr>
        <p:txBody>
          <a:bodyPr/>
          <a:lstStyle/>
          <a:p>
            <a:pPr marL="285750" lvl="1" indent="-285750"/>
            <a:r>
              <a:rPr lang="en-US" sz="2000" dirty="0">
                <a:cs typeface="Courier New" panose="02070309020205020404" pitchFamily="49" charset="0"/>
              </a:rPr>
              <a:t>These </a:t>
            </a:r>
            <a:r>
              <a:rPr lang="en-US" sz="2000" dirty="0">
                <a:solidFill>
                  <a:srgbClr val="0070C0"/>
                </a:solidFill>
                <a:cs typeface="Courier New" panose="02070309020205020404" pitchFamily="49" charset="0"/>
              </a:rPr>
              <a:t>do not process contents </a:t>
            </a:r>
            <a:r>
              <a:rPr lang="en-US" sz="2000" dirty="0">
                <a:cs typeface="Courier New" panose="02070309020205020404" pitchFamily="49" charset="0"/>
              </a:rPr>
              <a:t>they simply </a:t>
            </a:r>
            <a:r>
              <a:rPr lang="en-US" sz="2000" b="1" dirty="0">
                <a:solidFill>
                  <a:srgbClr val="0070C0"/>
                </a:solidFill>
                <a:cs typeface="Courier New" panose="02070309020205020404" pitchFamily="49" charset="0"/>
              </a:rPr>
              <a:t>transfer</a:t>
            </a:r>
            <a:r>
              <a:rPr lang="en-US" sz="2000" dirty="0">
                <a:solidFill>
                  <a:srgbClr val="0070C0"/>
                </a:solidFill>
                <a:cs typeface="Courier New" panose="02070309020205020404" pitchFamily="49" charset="0"/>
              </a:rPr>
              <a:t> a fixed number of bytes to and from a buffer passed to them</a:t>
            </a:r>
            <a:endParaRPr lang="en-US" sz="2000" b="1" dirty="0">
              <a:latin typeface="Courier New" panose="02070309020205020404" pitchFamily="49" charset="0"/>
              <a:cs typeface="Courier New" panose="02070309020205020404" pitchFamily="49" charset="0"/>
            </a:endParaRPr>
          </a:p>
          <a:p>
            <a:pPr marL="285750" lvl="1" indent="-285750"/>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fwrite</a:t>
            </a:r>
            <a:r>
              <a:rPr lang="en-US" sz="2000" b="1" dirty="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size,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count, FILE *stream);</a:t>
            </a:r>
          </a:p>
          <a:p>
            <a:pPr lvl="1"/>
            <a:r>
              <a:rPr lang="en-US" sz="2000" dirty="0"/>
              <a:t>Writes an array of </a:t>
            </a:r>
            <a:r>
              <a:rPr lang="en-US" sz="2000" i="1" dirty="0">
                <a:solidFill>
                  <a:srgbClr val="0070C0"/>
                </a:solidFill>
              </a:rPr>
              <a:t>count</a:t>
            </a:r>
            <a:r>
              <a:rPr lang="en-US" sz="2000" dirty="0"/>
              <a:t> </a:t>
            </a:r>
            <a:r>
              <a:rPr lang="en-US" sz="2000" b="1" i="1" dirty="0">
                <a:solidFill>
                  <a:srgbClr val="0070C0"/>
                </a:solidFill>
              </a:rPr>
              <a:t>elements</a:t>
            </a:r>
            <a:r>
              <a:rPr lang="en-US" sz="2000" dirty="0"/>
              <a:t> of </a:t>
            </a:r>
            <a:r>
              <a:rPr lang="en-US" sz="2000" b="1" i="1" dirty="0">
                <a:solidFill>
                  <a:srgbClr val="0070C0"/>
                </a:solidFill>
              </a:rPr>
              <a:t>size</a:t>
            </a:r>
            <a:r>
              <a:rPr lang="en-US" sz="2000" dirty="0"/>
              <a:t> bytes from </a:t>
            </a:r>
            <a:r>
              <a:rPr lang="en-US" sz="2000" b="1" dirty="0">
                <a:solidFill>
                  <a:srgbClr val="0070C0"/>
                </a:solidFill>
              </a:rPr>
              <a:t>stream</a:t>
            </a:r>
          </a:p>
          <a:p>
            <a:pPr lvl="1"/>
            <a:r>
              <a:rPr lang="en-US" sz="2000" i="1" dirty="0"/>
              <a:t>Updates the </a:t>
            </a:r>
            <a:r>
              <a:rPr lang="en-US" sz="2000" i="1" dirty="0">
                <a:solidFill>
                  <a:srgbClr val="0070C0"/>
                </a:solidFill>
              </a:rPr>
              <a:t>write file pointer forward </a:t>
            </a:r>
            <a:r>
              <a:rPr lang="en-US" sz="2000" i="1" dirty="0"/>
              <a:t>by the </a:t>
            </a:r>
            <a:r>
              <a:rPr lang="en-US" sz="2000" i="1" dirty="0">
                <a:solidFill>
                  <a:srgbClr val="0070C0"/>
                </a:solidFill>
              </a:rPr>
              <a:t>number of bytes written</a:t>
            </a:r>
          </a:p>
          <a:p>
            <a:pPr lvl="1"/>
            <a:r>
              <a:rPr lang="en-US" sz="2000" dirty="0"/>
              <a:t>returns number of elements written</a:t>
            </a:r>
          </a:p>
          <a:p>
            <a:pPr lvl="1"/>
            <a:r>
              <a:rPr lang="en-US" sz="2000" dirty="0"/>
              <a:t>error is short element count or 0</a:t>
            </a:r>
          </a:p>
          <a:p>
            <a:pPr lvl="1"/>
            <a:endParaRPr lang="en-US" sz="2000" dirty="0"/>
          </a:p>
          <a:p>
            <a:pPr marL="285750" lvl="1" indent="-285750"/>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fread</a:t>
            </a:r>
            <a:r>
              <a:rPr lang="en-US" sz="2000" b="1" dirty="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size,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count, FILE *stream);</a:t>
            </a:r>
          </a:p>
          <a:p>
            <a:pPr lvl="1"/>
            <a:r>
              <a:rPr lang="en-US" sz="2000" dirty="0"/>
              <a:t>Reads an array of </a:t>
            </a:r>
            <a:r>
              <a:rPr lang="en-US" sz="2000" b="1" i="1" dirty="0">
                <a:solidFill>
                  <a:srgbClr val="0070C0"/>
                </a:solidFill>
              </a:rPr>
              <a:t>count elements </a:t>
            </a:r>
            <a:r>
              <a:rPr lang="en-US" sz="2000" dirty="0"/>
              <a:t>of </a:t>
            </a:r>
            <a:r>
              <a:rPr lang="en-US" sz="2000" b="1" i="1" dirty="0">
                <a:solidFill>
                  <a:srgbClr val="0070C0"/>
                </a:solidFill>
              </a:rPr>
              <a:t>size</a:t>
            </a:r>
            <a:r>
              <a:rPr lang="en-US" sz="2000" dirty="0"/>
              <a:t> bytes from </a:t>
            </a:r>
            <a:r>
              <a:rPr lang="en-US" sz="2000" i="1" dirty="0"/>
              <a:t>stream</a:t>
            </a:r>
            <a:r>
              <a:rPr lang="en-US" sz="2000" dirty="0"/>
              <a:t> </a:t>
            </a:r>
            <a:endParaRPr lang="en-US" sz="2000" i="1" dirty="0"/>
          </a:p>
          <a:p>
            <a:pPr lvl="1"/>
            <a:r>
              <a:rPr lang="en-US" sz="2000" i="1" dirty="0"/>
              <a:t>Updates the </a:t>
            </a:r>
            <a:r>
              <a:rPr lang="en-US" sz="2000" i="1" dirty="0">
                <a:solidFill>
                  <a:srgbClr val="0070C0"/>
                </a:solidFill>
              </a:rPr>
              <a:t>read file pointer forward </a:t>
            </a:r>
            <a:r>
              <a:rPr lang="en-US" sz="2000" i="1" dirty="0"/>
              <a:t>by the </a:t>
            </a:r>
            <a:r>
              <a:rPr lang="en-US" sz="2000" i="1" dirty="0">
                <a:solidFill>
                  <a:srgbClr val="0070C0"/>
                </a:solidFill>
              </a:rPr>
              <a:t>number of bytes read</a:t>
            </a:r>
          </a:p>
          <a:p>
            <a:pPr lvl="1"/>
            <a:r>
              <a:rPr lang="en-US" sz="2000" dirty="0"/>
              <a:t>returns number of elements read, </a:t>
            </a:r>
            <a:r>
              <a:rPr lang="en-US" sz="2000" dirty="0">
                <a:solidFill>
                  <a:srgbClr val="FF0000"/>
                </a:solidFill>
              </a:rPr>
              <a:t>EOF is a return of 0</a:t>
            </a:r>
          </a:p>
          <a:p>
            <a:pPr lvl="1"/>
            <a:r>
              <a:rPr lang="en-US" sz="2000" dirty="0"/>
              <a:t>error is short element count or 0</a:t>
            </a:r>
          </a:p>
          <a:p>
            <a:r>
              <a:rPr lang="en-US" sz="2000" b="1" dirty="0">
                <a:solidFill>
                  <a:srgbClr val="0070C0"/>
                </a:solidFill>
              </a:rPr>
              <a:t>We almost always set size to 1 to return bytes read/written</a:t>
            </a:r>
          </a:p>
        </p:txBody>
      </p:sp>
      <p:sp>
        <p:nvSpPr>
          <p:cNvPr id="4" name="TextBox 3">
            <a:extLst>
              <a:ext uri="{FF2B5EF4-FFF2-40B4-BE49-F238E27FC236}">
                <a16:creationId xmlns:a16="http://schemas.microsoft.com/office/drawing/2014/main" id="{712DA7A6-9A03-1535-8B2F-6DF152D2AC48}"/>
              </a:ext>
            </a:extLst>
          </p:cNvPr>
          <p:cNvSpPr txBox="1"/>
          <p:nvPr/>
        </p:nvSpPr>
        <p:spPr>
          <a:xfrm>
            <a:off x="11927778" y="6555592"/>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34174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A6DBEC9-405A-33BB-D5FA-8621F062DE82}"/>
              </a:ext>
            </a:extLst>
          </p:cNvPr>
          <p:cNvSpPr/>
          <p:nvPr/>
        </p:nvSpPr>
        <p:spPr bwMode="auto">
          <a:xfrm>
            <a:off x="2212948" y="3627596"/>
            <a:ext cx="6391122" cy="323040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count(char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&gt;= 'A') &amp;&amp;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'Z'))</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Base Register Addressing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60934" y="642563"/>
            <a:ext cx="9176437" cy="294536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stdio.h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stdlib.h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int count(char *, int);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char msg[] ="Hello CSE30! We Are </a:t>
            </a:r>
            <a:r>
              <a:rPr lang="en-US" dirty="0" err="1">
                <a:solidFill>
                  <a:schemeClr val="tx2"/>
                </a:solidFill>
                <a:latin typeface="Consolas" panose="020B0609020204030204" pitchFamily="49" charset="0"/>
                <a:cs typeface="Consolas" panose="020B0609020204030204" pitchFamily="49" charset="0"/>
              </a:rPr>
              <a:t>CountinG</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UpPER</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cASe</a:t>
            </a:r>
            <a:r>
              <a:rPr lang="en-US" dirty="0">
                <a:solidFill>
                  <a:schemeClr val="tx2"/>
                </a:solidFill>
                <a:latin typeface="Consolas" panose="020B0609020204030204" pitchFamily="49" charset="0"/>
                <a:cs typeface="Consolas" panose="020B0609020204030204" pitchFamily="49" charset="0"/>
              </a:rPr>
              <a:t> letters!";</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count(msg, </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p>
          <a:p>
            <a:r>
              <a:rPr lang="en-US" dirty="0">
                <a:solidFill>
                  <a:schemeClr val="tx2"/>
                </a:solidFill>
                <a:latin typeface="Consolas" panose="020B0609020204030204" pitchFamily="49" charset="0"/>
                <a:cs typeface="Consolas" panose="020B0609020204030204" pitchFamily="49" charset="0"/>
              </a:rPr>
              <a:t>    return EXIT_SUCCESS;</a:t>
            </a:r>
          </a:p>
          <a:p>
            <a:r>
              <a:rPr lang="en-US" dirty="0">
                <a:solidFill>
                  <a:schemeClr val="tx2"/>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30693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7259478" y="206627"/>
            <a:ext cx="3994493" cy="636871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mov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r1,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Lfor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r1</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'A'</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r2, r2, 1</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Lendif</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r3, r3, 1</a:t>
            </a:r>
          </a:p>
          <a:p>
            <a:r>
              <a:rPr lang="en-US" sz="1600" dirty="0">
                <a:solidFill>
                  <a:srgbClr val="000000"/>
                </a:solidFill>
                <a:effectLst/>
                <a:latin typeface="Menlo" panose="020B0609030804020204" pitchFamily="49" charset="0"/>
              </a:rPr>
              <a:t>    b       .</a:t>
            </a:r>
            <a:r>
              <a:rPr lang="en-US" sz="1600" dirty="0" err="1">
                <a:solidFill>
                  <a:srgbClr val="000000"/>
                </a:solidFill>
                <a:effectLst/>
                <a:latin typeface="Menlo" panose="020B0609030804020204" pitchFamily="49" charset="0"/>
              </a:rPr>
              <a:t>Lfor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mov     r0, r2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304841" y="695420"/>
            <a:ext cx="4162057" cy="58667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count</a:t>
            </a:r>
          </a:p>
          <a:p>
            <a:r>
              <a:rPr lang="en-US" sz="1600" dirty="0">
                <a:solidFill>
                  <a:srgbClr val="000000"/>
                </a:solidFill>
                <a:effectLst/>
                <a:latin typeface="Menlo" panose="020B0609030804020204" pitchFamily="49" charset="0"/>
              </a:rPr>
              <a:t>    .type   count,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char *</a:t>
            </a:r>
            <a:r>
              <a:rPr lang="en-US" sz="1600" dirty="0" err="1">
                <a:solidFill>
                  <a:srgbClr val="000000"/>
                </a:solidFill>
                <a:effectLst/>
                <a:latin typeface="Menlo" panose="020B0609030804020204" pitchFamily="49" charset="0"/>
              </a:rPr>
              <a:t>ptr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len</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contains int </a:t>
            </a:r>
            <a:r>
              <a:rPr lang="en-US" sz="1600" dirty="0" err="1">
                <a:solidFill>
                  <a:srgbClr val="000000"/>
                </a:solidFill>
                <a:effectLst/>
                <a:latin typeface="Menlo" panose="020B0609030804020204" pitchFamily="49" charset="0"/>
              </a:rPr>
              <a:t>i</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r4 contains char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count, (. - count)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5537932" y="3366323"/>
            <a:ext cx="3274142" cy="1178663"/>
          </a:xfrm>
          <a:prstGeom prst="uturnArrow">
            <a:avLst>
              <a:gd name="adj1" fmla="val 4237"/>
              <a:gd name="adj2" fmla="val 10700"/>
              <a:gd name="adj3" fmla="val 25000"/>
              <a:gd name="adj4" fmla="val 43750"/>
              <a:gd name="adj5" fmla="val 5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4" name="U-Turn Arrow 13">
            <a:extLst>
              <a:ext uri="{FF2B5EF4-FFF2-40B4-BE49-F238E27FC236}">
                <a16:creationId xmlns:a16="http://schemas.microsoft.com/office/drawing/2014/main" id="{0E89DB8B-B387-B68B-8418-DACD3EF7BBB2}"/>
              </a:ext>
            </a:extLst>
          </p:cNvPr>
          <p:cNvSpPr/>
          <p:nvPr/>
        </p:nvSpPr>
        <p:spPr>
          <a:xfrm rot="16200000" flipH="1">
            <a:off x="6535389" y="4031166"/>
            <a:ext cx="1467988" cy="953388"/>
          </a:xfrm>
          <a:prstGeom prst="uturnArrow">
            <a:avLst>
              <a:gd name="adj1" fmla="val 4237"/>
              <a:gd name="adj2" fmla="val 10700"/>
              <a:gd name="adj3" fmla="val 25000"/>
              <a:gd name="adj4" fmla="val 43750"/>
              <a:gd name="adj5" fmla="val 558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6" name="U-Turn Arrow 15">
            <a:extLst>
              <a:ext uri="{FF2B5EF4-FFF2-40B4-BE49-F238E27FC236}">
                <a16:creationId xmlns:a16="http://schemas.microsoft.com/office/drawing/2014/main" id="{9C91B55C-A61F-642E-0C0E-2389DACB88DD}"/>
              </a:ext>
            </a:extLst>
          </p:cNvPr>
          <p:cNvSpPr/>
          <p:nvPr/>
        </p:nvSpPr>
        <p:spPr>
          <a:xfrm rot="16200000" flipH="1">
            <a:off x="7061527" y="4379112"/>
            <a:ext cx="722568" cy="683047"/>
          </a:xfrm>
          <a:prstGeom prst="uturnArrow">
            <a:avLst>
              <a:gd name="adj1" fmla="val 4237"/>
              <a:gd name="adj2" fmla="val 10700"/>
              <a:gd name="adj3" fmla="val 25000"/>
              <a:gd name="adj4" fmla="val 43750"/>
              <a:gd name="adj5" fmla="val 5444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9774325" y="2896160"/>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FAF4DD26-6CE6-5BCD-9406-0966FCC46A49}"/>
              </a:ext>
            </a:extLst>
          </p:cNvPr>
          <p:cNvSpPr txBox="1"/>
          <p:nvPr/>
        </p:nvSpPr>
        <p:spPr>
          <a:xfrm>
            <a:off x="4748537" y="714674"/>
            <a:ext cx="2129750"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1"/>
                </a:solidFill>
              </a:rPr>
              <a:t>byte array</a:t>
            </a:r>
          </a:p>
          <a:p>
            <a:r>
              <a:rPr lang="en-US" dirty="0">
                <a:solidFill>
                  <a:schemeClr val="accent1"/>
                </a:solidFill>
              </a:rPr>
              <a:t>Also use </a:t>
            </a:r>
            <a:r>
              <a:rPr lang="en-US" dirty="0" err="1">
                <a:solidFill>
                  <a:schemeClr val="accent1"/>
                </a:solidFill>
              </a:rPr>
              <a:t>ldrb</a:t>
            </a:r>
            <a:r>
              <a:rPr lang="en-US" dirty="0">
                <a:solidFill>
                  <a:schemeClr val="accent1"/>
                </a:solidFill>
              </a:rPr>
              <a:t> here</a:t>
            </a:r>
          </a:p>
          <a:p>
            <a:r>
              <a:rPr lang="en-US" dirty="0">
                <a:solidFill>
                  <a:schemeClr val="accent1"/>
                </a:solidFill>
              </a:rPr>
              <a:t>offsets are 0,1,2,…</a:t>
            </a:r>
          </a:p>
        </p:txBody>
      </p:sp>
    </p:spTree>
    <p:extLst>
      <p:ext uri="{BB962C8B-B14F-4D97-AF65-F5344CB8AC3E}">
        <p14:creationId xmlns:p14="http://schemas.microsoft.com/office/powerpoint/2010/main" val="410618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aphicFrame>
        <p:nvGraphicFramePr>
          <p:cNvPr id="8" name="Table 8">
            <a:extLst>
              <a:ext uri="{FF2B5EF4-FFF2-40B4-BE49-F238E27FC236}">
                <a16:creationId xmlns:a16="http://schemas.microsoft.com/office/drawing/2014/main" id="{61F42195-ACBD-D642-9294-5A33F37CF956}"/>
              </a:ext>
            </a:extLst>
          </p:cNvPr>
          <p:cNvGraphicFramePr>
            <a:graphicFrameLocks noGrp="1"/>
          </p:cNvGraphicFramePr>
          <p:nvPr>
            <p:ph sz="quarter" idx="15"/>
            <p:extLst>
              <p:ext uri="{D42A27DB-BD31-4B8C-83A1-F6EECF244321}">
                <p14:modId xmlns:p14="http://schemas.microsoft.com/office/powerpoint/2010/main" val="515286026"/>
              </p:ext>
            </p:extLst>
          </p:nvPr>
        </p:nvGraphicFramePr>
        <p:xfrm>
          <a:off x="0" y="558350"/>
          <a:ext cx="12001836" cy="2966720"/>
        </p:xfrm>
        <a:graphic>
          <a:graphicData uri="http://schemas.openxmlformats.org/drawingml/2006/table">
            <a:tbl>
              <a:tblPr firstRow="1">
                <a:tableStyleId>{FABFCF23-3B69-468F-B69F-88F6DE6A72F2}</a:tableStyleId>
              </a:tblPr>
              <a:tblGrid>
                <a:gridCol w="1989453">
                  <a:extLst>
                    <a:ext uri="{9D8B030D-6E8A-4147-A177-3AD203B41FA5}">
                      <a16:colId xmlns:a16="http://schemas.microsoft.com/office/drawing/2014/main" val="2146949649"/>
                    </a:ext>
                  </a:extLst>
                </a:gridCol>
                <a:gridCol w="1075459">
                  <a:extLst>
                    <a:ext uri="{9D8B030D-6E8A-4147-A177-3AD203B41FA5}">
                      <a16:colId xmlns:a16="http://schemas.microsoft.com/office/drawing/2014/main" val="1452114229"/>
                    </a:ext>
                  </a:extLst>
                </a:gridCol>
                <a:gridCol w="723626">
                  <a:extLst>
                    <a:ext uri="{9D8B030D-6E8A-4147-A177-3AD203B41FA5}">
                      <a16:colId xmlns:a16="http://schemas.microsoft.com/office/drawing/2014/main" val="2342572730"/>
                    </a:ext>
                  </a:extLst>
                </a:gridCol>
                <a:gridCol w="4438983">
                  <a:extLst>
                    <a:ext uri="{9D8B030D-6E8A-4147-A177-3AD203B41FA5}">
                      <a16:colId xmlns:a16="http://schemas.microsoft.com/office/drawing/2014/main" val="296041983"/>
                    </a:ext>
                  </a:extLst>
                </a:gridCol>
                <a:gridCol w="3774315">
                  <a:extLst>
                    <a:ext uri="{9D8B030D-6E8A-4147-A177-3AD203B41FA5}">
                      <a16:colId xmlns:a16="http://schemas.microsoft.com/office/drawing/2014/main" val="3244052736"/>
                    </a:ext>
                  </a:extLst>
                </a:gridCol>
              </a:tblGrid>
              <a:tr h="370840">
                <a:tc>
                  <a:txBody>
                    <a:bodyPr/>
                    <a:lstStyle/>
                    <a:p>
                      <a:pPr algn="ctr"/>
                      <a:r>
                        <a:rPr lang="en-US" sz="1600" dirty="0"/>
                        <a:t>Variable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Directive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C static variable 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Assembler static variable Definition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7993257"/>
                  </a:ext>
                </a:extLst>
              </a:tr>
              <a:tr h="190045">
                <a:tc>
                  <a:txBody>
                    <a:bodyPr/>
                    <a:lstStyle/>
                    <a:p>
                      <a:r>
                        <a:rPr lang="en-US" sz="1600" b="0" i="0" dirty="0">
                          <a:solidFill>
                            <a:srgbClr val="0070C0"/>
                          </a:solidFill>
                          <a:latin typeface="Consolas" panose="020B0609020204030204" pitchFamily="49" charset="0"/>
                          <a:cs typeface="Consolas" panose="020B0609020204030204" pitchFamily="49" charset="0"/>
                        </a:rPr>
                        <a:t>8-bit char</a:t>
                      </a:r>
                    </a:p>
                    <a:p>
                      <a:r>
                        <a:rPr lang="en-US" sz="1600" b="0" i="0" dirty="0">
                          <a:solidFill>
                            <a:srgbClr val="0070C0"/>
                          </a:solidFill>
                          <a:latin typeface="Consolas" panose="020B0609020204030204" pitchFamily="49" charset="0"/>
                          <a:cs typeface="Consolas" panose="020B0609020204030204" pitchFamily="49"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7030A0"/>
                          </a:solidFill>
                          <a:latin typeface="Consolas" panose="020B0609020204030204" pitchFamily="49" charset="0"/>
                          <a:cs typeface="Consolas" panose="020B0609020204030204" pitchFamily="49" charset="0"/>
                        </a:rPr>
                        <a:t>.byte</a:t>
                      </a:r>
                      <a:endParaRPr lang="en-US" sz="1600" b="0" dirty="0">
                        <a:solidFill>
                          <a:srgbClr val="F37440"/>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char </a:t>
                      </a:r>
                      <a:r>
                        <a:rPr lang="en-US" sz="1600" b="0" dirty="0" err="1">
                          <a:solidFill>
                            <a:schemeClr val="tx2"/>
                          </a:solidFill>
                          <a:latin typeface="Consolas" panose="020B0609020204030204" pitchFamily="49" charset="0"/>
                          <a:cs typeface="Consolas" panose="020B0609020204030204" pitchFamily="49" charset="0"/>
                        </a:rPr>
                        <a:t>chx</a:t>
                      </a:r>
                      <a:r>
                        <a:rPr lang="en-US" sz="1600" b="0" dirty="0">
                          <a:solidFill>
                            <a:schemeClr val="tx2"/>
                          </a:solidFill>
                          <a:latin typeface="Consolas" panose="020B0609020204030204" pitchFamily="49" charset="0"/>
                          <a:cs typeface="Consolas" panose="020B0609020204030204" pitchFamily="49" charset="0"/>
                        </a:rPr>
                        <a:t>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string[] </a:t>
                      </a:r>
                      <a:r>
                        <a:rPr lang="en-US" sz="1600" b="0" dirty="0">
                          <a:solidFill>
                            <a:schemeClr val="tx2"/>
                          </a:solidFill>
                          <a:latin typeface="Consolas" panose="020B0609020204030204" pitchFamily="49" charset="0"/>
                          <a:cs typeface="Consolas" panose="020B0609020204030204" pitchFamily="49" charset="0"/>
                        </a:rPr>
                        <a:t>= {’A’,’B’,’C’,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accent3"/>
                          </a:solidFill>
                          <a:latin typeface="Consolas" panose="020B0609020204030204" pitchFamily="49" charset="0"/>
                          <a:cs typeface="Consolas" panose="020B0609020204030204" pitchFamily="49" charset="0"/>
                        </a:rPr>
                        <a:t>chx</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string</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’A’,’B’,0x42,0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785819"/>
                  </a:ext>
                </a:extLst>
              </a:tr>
              <a:tr h="161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16-bit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i="0" dirty="0">
                          <a:solidFill>
                            <a:srgbClr val="7030A0"/>
                          </a:solidFill>
                          <a:latin typeface="Consolas" panose="020B0609020204030204" pitchFamily="49" charset="0"/>
                          <a:cs typeface="Consolas" panose="020B0609020204030204" pitchFamily="49" charset="0"/>
                        </a:rPr>
                        <a:t>.short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short length = 0x55aa;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length</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.short </a:t>
                      </a:r>
                      <a:r>
                        <a:rPr lang="en-US" sz="1600" b="0" dirty="0">
                          <a:solidFill>
                            <a:srgbClr val="F37440"/>
                          </a:solidFill>
                          <a:latin typeface="Consolas" panose="020B0609020204030204" pitchFamily="49" charset="0"/>
                          <a:cs typeface="Consolas" panose="020B0609020204030204" pitchFamily="49" charset="0"/>
                        </a:rPr>
                        <a:t>0x55aa</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53977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accent1"/>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32-bit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 = 5;</a:t>
                      </a:r>
                    </a:p>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distptr</a:t>
                      </a:r>
                      <a:r>
                        <a:rPr lang="en-US" sz="1600" b="0" dirty="0">
                          <a:solidFill>
                            <a:schemeClr val="tx2"/>
                          </a:solidFill>
                          <a:latin typeface="Consolas" panose="020B0609020204030204" pitchFamily="49" charset="0"/>
                          <a:cs typeface="Consolas" panose="020B0609020204030204" pitchFamily="49" charset="0"/>
                        </a:rPr>
                        <a:t> = &amp;</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a:t>
                      </a:r>
                    </a:p>
                    <a:p>
                      <a:r>
                        <a:rPr lang="en-US" sz="1600" b="0" dirty="0">
                          <a:solidFill>
                            <a:schemeClr val="tx2"/>
                          </a:solidFill>
                          <a:latin typeface="Consolas" panose="020B0609020204030204" pitchFamily="49" charset="0"/>
                          <a:cs typeface="Consolas" panose="020B0609020204030204" pitchFamily="49" charset="0"/>
                        </a:rPr>
                        <a:t>unsigned int mask = 0xaa55aa55; </a:t>
                      </a:r>
                    </a:p>
                    <a:p>
                      <a:r>
                        <a:rPr lang="en-US" sz="1600" b="0" dirty="0">
                          <a:solidFill>
                            <a:schemeClr val="accent5"/>
                          </a:solidFill>
                          <a:latin typeface="Consolas" panose="020B0609020204030204" pitchFamily="49" charset="0"/>
                          <a:cs typeface="Consolas" panose="020B0609020204030204" pitchFamily="49" charset="0"/>
                        </a:rPr>
                        <a:t>int array[] </a:t>
                      </a:r>
                      <a:r>
                        <a:rPr lang="en-US" sz="1600" b="0" dirty="0">
                          <a:solidFill>
                            <a:schemeClr val="tx2"/>
                          </a:solidFill>
                          <a:latin typeface="Consolas" panose="020B0609020204030204" pitchFamily="49" charset="0"/>
                          <a:cs typeface="Consolas" panose="020B0609020204030204" pitchFamily="49" charset="0"/>
                        </a:rPr>
                        <a:t>= {12,~0x1,0xCD,-1};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err="1">
                          <a:solidFill>
                            <a:schemeClr val="accent3"/>
                          </a:solidFill>
                          <a:latin typeface="Consolas" panose="020B0609020204030204" pitchFamily="49" charset="0"/>
                          <a:cs typeface="Consolas" panose="020B0609020204030204" pitchFamily="49" charset="0"/>
                        </a:rPr>
                        <a:t>dist</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rgbClr val="F37440"/>
                          </a:solidFill>
                          <a:latin typeface="Consolas" panose="020B0609020204030204" pitchFamily="49" charset="0"/>
                          <a:cs typeface="Consolas" panose="020B0609020204030204" pitchFamily="49" charset="0"/>
                        </a:rPr>
                        <a:t>5</a:t>
                      </a:r>
                    </a:p>
                    <a:p>
                      <a:r>
                        <a:rPr lang="en-US" sz="1600" b="0" dirty="0" err="1">
                          <a:solidFill>
                            <a:schemeClr val="accent3"/>
                          </a:solidFill>
                          <a:latin typeface="Consolas" panose="020B0609020204030204" pitchFamily="49" charset="0"/>
                          <a:cs typeface="Consolas" panose="020B0609020204030204" pitchFamily="49" charset="0"/>
                        </a:rPr>
                        <a:t>distptr</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err="1">
                          <a:solidFill>
                            <a:srgbClr val="F37440"/>
                          </a:solidFill>
                          <a:latin typeface="Consolas" panose="020B0609020204030204" pitchFamily="49" charset="0"/>
                          <a:cs typeface="Consolas" panose="020B0609020204030204" pitchFamily="49" charset="0"/>
                        </a:rPr>
                        <a:t>dist</a:t>
                      </a:r>
                      <a:endParaRPr lang="en-US" sz="1600" b="0" dirty="0">
                        <a:solidFill>
                          <a:srgbClr val="F3744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mask: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chemeClr val="accent3"/>
                          </a:solidFill>
                          <a:latin typeface="Consolas" panose="020B0609020204030204" pitchFamily="49" charset="0"/>
                          <a:cs typeface="Consolas" panose="020B0609020204030204" pitchFamily="49" charset="0"/>
                        </a:rPr>
                        <a:t>0xff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array</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latin typeface="Consolas" panose="020B0609020204030204" pitchFamily="49" charset="0"/>
                          <a:cs typeface="Consolas" panose="020B0609020204030204" pitchFamily="49" charset="0"/>
                        </a:rPr>
                        <a:t>12,~0x1,0xCD,-3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01616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string with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dirty="0">
                          <a:solidFill>
                            <a:srgbClr val="7030A0"/>
                          </a:solidFill>
                          <a:latin typeface="Consolas" panose="020B0609020204030204" pitchFamily="49" charset="0"/>
                          <a:cs typeface="Consolas" panose="020B0609020204030204" pitchFamily="49" charset="0"/>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class[] </a:t>
                      </a:r>
                      <a:r>
                        <a:rPr lang="en-US" sz="1600" b="0" dirty="0">
                          <a:solidFill>
                            <a:schemeClr val="tx2"/>
                          </a:solidFill>
                          <a:latin typeface="Consolas" panose="020B0609020204030204" pitchFamily="49" charset="0"/>
                          <a:cs typeface="Consolas" panose="020B0609020204030204" pitchFamily="49" charset="0"/>
                        </a:rPr>
                        <a:t>= "cse30";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accent3"/>
                          </a:solidFill>
                          <a:latin typeface="Consolas" panose="020B0609020204030204" pitchFamily="49" charset="0"/>
                          <a:cs typeface="Consolas" panose="020B0609020204030204" pitchFamily="49" charset="0"/>
                        </a:rPr>
                        <a:t>class</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.string </a:t>
                      </a:r>
                      <a:r>
                        <a:rPr lang="en-US" sz="1600" b="0" dirty="0">
                          <a:solidFill>
                            <a:srgbClr val="F37440"/>
                          </a:solidFill>
                          <a:latin typeface="Consolas" panose="020B0609020204030204" pitchFamily="49" charset="0"/>
                          <a:cs typeface="Consolas" panose="020B0609020204030204" pitchFamily="49" charset="0"/>
                        </a:rPr>
                        <a:t>"cse30"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7905467"/>
                  </a:ext>
                </a:extLst>
              </a:tr>
            </a:tbl>
          </a:graphicData>
        </a:graphic>
      </p:graphicFrame>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extLst>
              <p:ext uri="{D42A27DB-BD31-4B8C-83A1-F6EECF244321}">
                <p14:modId xmlns:p14="http://schemas.microsoft.com/office/powerpoint/2010/main" val="3199191750"/>
              </p:ext>
            </p:extLst>
          </p:nvPr>
        </p:nvGraphicFramePr>
        <p:xfrm>
          <a:off x="263407" y="4190446"/>
          <a:ext cx="6155562" cy="1578166"/>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
        <p:nvSpPr>
          <p:cNvPr id="20" name="Rectangle 34">
            <a:extLst>
              <a:ext uri="{FF2B5EF4-FFF2-40B4-BE49-F238E27FC236}">
                <a16:creationId xmlns:a16="http://schemas.microsoft.com/office/drawing/2014/main" id="{9B14F965-6E64-5263-5E1D-1B4C3055D4BF}"/>
              </a:ext>
            </a:extLst>
          </p:cNvPr>
          <p:cNvSpPr>
            <a:spLocks noChangeArrowheads="1"/>
          </p:cNvSpPr>
          <p:nvPr>
            <p:custDataLst>
              <p:tags r:id="rId1"/>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1" name="Rectangle 35">
            <a:extLst>
              <a:ext uri="{FF2B5EF4-FFF2-40B4-BE49-F238E27FC236}">
                <a16:creationId xmlns:a16="http://schemas.microsoft.com/office/drawing/2014/main" id="{77B1814D-77CE-FB9C-742D-D884C51120BE}"/>
              </a:ext>
            </a:extLst>
          </p:cNvPr>
          <p:cNvSpPr>
            <a:spLocks noChangeArrowheads="1"/>
          </p:cNvSpPr>
          <p:nvPr>
            <p:custDataLst>
              <p:tags r:id="rId2"/>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2" name="Rectangle 10">
            <a:extLst>
              <a:ext uri="{FF2B5EF4-FFF2-40B4-BE49-F238E27FC236}">
                <a16:creationId xmlns:a16="http://schemas.microsoft.com/office/drawing/2014/main" id="{1988A8B8-14BD-F8D3-F93B-B6C9BC776177}"/>
              </a:ext>
            </a:extLst>
          </p:cNvPr>
          <p:cNvSpPr>
            <a:spLocks noChangeArrowheads="1"/>
          </p:cNvSpPr>
          <p:nvPr>
            <p:custDataLst>
              <p:tags r:id="rId3"/>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3" name="Rectangle 11">
            <a:extLst>
              <a:ext uri="{FF2B5EF4-FFF2-40B4-BE49-F238E27FC236}">
                <a16:creationId xmlns:a16="http://schemas.microsoft.com/office/drawing/2014/main" id="{1E16ED76-C6B8-CEF7-78E6-F2B08B9BBB8E}"/>
              </a:ext>
            </a:extLst>
          </p:cNvPr>
          <p:cNvSpPr>
            <a:spLocks noChangeArrowheads="1"/>
          </p:cNvSpPr>
          <p:nvPr>
            <p:custDataLst>
              <p:tags r:id="rId4"/>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4" name="Rectangle 12">
            <a:extLst>
              <a:ext uri="{FF2B5EF4-FFF2-40B4-BE49-F238E27FC236}">
                <a16:creationId xmlns:a16="http://schemas.microsoft.com/office/drawing/2014/main" id="{9DEBDA2C-BD45-943C-6327-16141A090A96}"/>
              </a:ext>
            </a:extLst>
          </p:cNvPr>
          <p:cNvSpPr>
            <a:spLocks noChangeArrowheads="1"/>
          </p:cNvSpPr>
          <p:nvPr>
            <p:custDataLst>
              <p:tags r:id="rId5"/>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5" name="Rectangle 13">
            <a:extLst>
              <a:ext uri="{FF2B5EF4-FFF2-40B4-BE49-F238E27FC236}">
                <a16:creationId xmlns:a16="http://schemas.microsoft.com/office/drawing/2014/main" id="{95B1DF80-4137-C71F-7776-F23BD3F50B79}"/>
              </a:ext>
            </a:extLst>
          </p:cNvPr>
          <p:cNvSpPr>
            <a:spLocks noChangeArrowheads="1"/>
          </p:cNvSpPr>
          <p:nvPr>
            <p:custDataLst>
              <p:tags r:id="rId6"/>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6" name="Rectangle 39">
            <a:extLst>
              <a:ext uri="{FF2B5EF4-FFF2-40B4-BE49-F238E27FC236}">
                <a16:creationId xmlns:a16="http://schemas.microsoft.com/office/drawing/2014/main" id="{770F546D-EF15-AC63-D6BA-F5664365041C}"/>
              </a:ext>
            </a:extLst>
          </p:cNvPr>
          <p:cNvSpPr>
            <a:spLocks noChangeArrowheads="1"/>
          </p:cNvSpPr>
          <p:nvPr>
            <p:custDataLst>
              <p:tags r:id="rId7"/>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7" name="Rectangle 41">
            <a:extLst>
              <a:ext uri="{FF2B5EF4-FFF2-40B4-BE49-F238E27FC236}">
                <a16:creationId xmlns:a16="http://schemas.microsoft.com/office/drawing/2014/main" id="{8E2E894F-17F6-0566-39C6-0229EA6CA153}"/>
              </a:ext>
            </a:extLst>
          </p:cNvPr>
          <p:cNvSpPr>
            <a:spLocks noChangeArrowheads="1"/>
          </p:cNvSpPr>
          <p:nvPr>
            <p:custDataLst>
              <p:tags r:id="rId8"/>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8" name="Rectangle 43">
            <a:extLst>
              <a:ext uri="{FF2B5EF4-FFF2-40B4-BE49-F238E27FC236}">
                <a16:creationId xmlns:a16="http://schemas.microsoft.com/office/drawing/2014/main" id="{8544FB9A-C79A-2E7B-11E0-281F8104DA7A}"/>
              </a:ext>
            </a:extLst>
          </p:cNvPr>
          <p:cNvSpPr>
            <a:spLocks noChangeArrowheads="1"/>
          </p:cNvSpPr>
          <p:nvPr>
            <p:custDataLst>
              <p:tags r:id="rId9"/>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9" name="Rectangle 45">
            <a:extLst>
              <a:ext uri="{FF2B5EF4-FFF2-40B4-BE49-F238E27FC236}">
                <a16:creationId xmlns:a16="http://schemas.microsoft.com/office/drawing/2014/main" id="{36E1CB67-95A7-9FE8-AA16-5BFFA04CB0CA}"/>
              </a:ext>
            </a:extLst>
          </p:cNvPr>
          <p:cNvSpPr>
            <a:spLocks noChangeArrowheads="1"/>
          </p:cNvSpPr>
          <p:nvPr>
            <p:custDataLst>
              <p:tags r:id="rId10"/>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30" name="Rectangle 14">
            <a:extLst>
              <a:ext uri="{FF2B5EF4-FFF2-40B4-BE49-F238E27FC236}">
                <a16:creationId xmlns:a16="http://schemas.microsoft.com/office/drawing/2014/main" id="{2FDC6D3D-D0B6-6267-9C59-C67BF9232799}"/>
              </a:ext>
            </a:extLst>
          </p:cNvPr>
          <p:cNvSpPr>
            <a:spLocks noChangeArrowheads="1"/>
          </p:cNvSpPr>
          <p:nvPr>
            <p:custDataLst>
              <p:tags r:id="rId11"/>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31" name="Rectangle 15">
            <a:extLst>
              <a:ext uri="{FF2B5EF4-FFF2-40B4-BE49-F238E27FC236}">
                <a16:creationId xmlns:a16="http://schemas.microsoft.com/office/drawing/2014/main" id="{BB2C1CBA-35A2-4343-CBF0-7A9652EEFD31}"/>
              </a:ext>
            </a:extLst>
          </p:cNvPr>
          <p:cNvSpPr>
            <a:spLocks noChangeArrowheads="1"/>
          </p:cNvSpPr>
          <p:nvPr>
            <p:custDataLst>
              <p:tags r:id="rId12"/>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32" name="Rectangle 16">
            <a:extLst>
              <a:ext uri="{FF2B5EF4-FFF2-40B4-BE49-F238E27FC236}">
                <a16:creationId xmlns:a16="http://schemas.microsoft.com/office/drawing/2014/main" id="{6D9A7C8A-7588-3DF4-08C9-2D54CA28181B}"/>
              </a:ext>
            </a:extLst>
          </p:cNvPr>
          <p:cNvSpPr>
            <a:spLocks noChangeArrowheads="1"/>
          </p:cNvSpPr>
          <p:nvPr>
            <p:custDataLst>
              <p:tags r:id="rId13"/>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33" name="Rectangle 17">
            <a:extLst>
              <a:ext uri="{FF2B5EF4-FFF2-40B4-BE49-F238E27FC236}">
                <a16:creationId xmlns:a16="http://schemas.microsoft.com/office/drawing/2014/main" id="{C48D06F6-7394-6461-02F7-DF738FC0A531}"/>
              </a:ext>
            </a:extLst>
          </p:cNvPr>
          <p:cNvSpPr>
            <a:spLocks noChangeArrowheads="1"/>
          </p:cNvSpPr>
          <p:nvPr>
            <p:custDataLst>
              <p:tags r:id="rId14"/>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34" name="Rectangle 18">
            <a:extLst>
              <a:ext uri="{FF2B5EF4-FFF2-40B4-BE49-F238E27FC236}">
                <a16:creationId xmlns:a16="http://schemas.microsoft.com/office/drawing/2014/main" id="{80C350FF-95A5-938D-F2E4-5CE629215E5A}"/>
              </a:ext>
            </a:extLst>
          </p:cNvPr>
          <p:cNvSpPr>
            <a:spLocks noChangeArrowheads="1"/>
          </p:cNvSpPr>
          <p:nvPr>
            <p:custDataLst>
              <p:tags r:id="rId15"/>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35" name="Rectangle 19">
            <a:extLst>
              <a:ext uri="{FF2B5EF4-FFF2-40B4-BE49-F238E27FC236}">
                <a16:creationId xmlns:a16="http://schemas.microsoft.com/office/drawing/2014/main" id="{F341FE62-444B-A857-F1B0-F593B575EE41}"/>
              </a:ext>
            </a:extLst>
          </p:cNvPr>
          <p:cNvSpPr>
            <a:spLocks noChangeArrowheads="1"/>
          </p:cNvSpPr>
          <p:nvPr>
            <p:custDataLst>
              <p:tags r:id="rId16"/>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36" name="Rectangle 20">
            <a:extLst>
              <a:ext uri="{FF2B5EF4-FFF2-40B4-BE49-F238E27FC236}">
                <a16:creationId xmlns:a16="http://schemas.microsoft.com/office/drawing/2014/main" id="{155E28A2-D485-61C5-8B3A-D44EEB1C3A5F}"/>
              </a:ext>
            </a:extLst>
          </p:cNvPr>
          <p:cNvSpPr>
            <a:spLocks noChangeArrowheads="1"/>
          </p:cNvSpPr>
          <p:nvPr>
            <p:custDataLst>
              <p:tags r:id="rId17"/>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37" name="Rectangle 21">
            <a:extLst>
              <a:ext uri="{FF2B5EF4-FFF2-40B4-BE49-F238E27FC236}">
                <a16:creationId xmlns:a16="http://schemas.microsoft.com/office/drawing/2014/main" id="{7B6A9904-9AE9-291E-590E-8096085936E7}"/>
              </a:ext>
            </a:extLst>
          </p:cNvPr>
          <p:cNvSpPr>
            <a:spLocks noChangeArrowheads="1"/>
          </p:cNvSpPr>
          <p:nvPr>
            <p:custDataLst>
              <p:tags r:id="rId18"/>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38" name="Rectangle 32">
            <a:extLst>
              <a:ext uri="{FF2B5EF4-FFF2-40B4-BE49-F238E27FC236}">
                <a16:creationId xmlns:a16="http://schemas.microsoft.com/office/drawing/2014/main" id="{EE62AA57-B0FA-FAC6-92E0-7CE20D3E0F35}"/>
              </a:ext>
            </a:extLst>
          </p:cNvPr>
          <p:cNvSpPr>
            <a:spLocks noChangeArrowheads="1"/>
          </p:cNvSpPr>
          <p:nvPr>
            <p:custDataLst>
              <p:tags r:id="rId19"/>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39" name="Rectangle 32">
            <a:extLst>
              <a:ext uri="{FF2B5EF4-FFF2-40B4-BE49-F238E27FC236}">
                <a16:creationId xmlns:a16="http://schemas.microsoft.com/office/drawing/2014/main" id="{37EC079C-898A-41E9-4334-C48FFB27C43E}"/>
              </a:ext>
            </a:extLst>
          </p:cNvPr>
          <p:cNvSpPr>
            <a:spLocks noChangeArrowheads="1"/>
          </p:cNvSpPr>
          <p:nvPr>
            <p:custDataLst>
              <p:tags r:id="rId20"/>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0" name="Rectangle 32">
            <a:extLst>
              <a:ext uri="{FF2B5EF4-FFF2-40B4-BE49-F238E27FC236}">
                <a16:creationId xmlns:a16="http://schemas.microsoft.com/office/drawing/2014/main" id="{E460F112-CFD3-3271-709B-5BC42EA4AD99}"/>
              </a:ext>
            </a:extLst>
          </p:cNvPr>
          <p:cNvSpPr>
            <a:spLocks noChangeArrowheads="1"/>
          </p:cNvSpPr>
          <p:nvPr>
            <p:custDataLst>
              <p:tags r:id="rId21"/>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1" name="Rectangle 32">
            <a:extLst>
              <a:ext uri="{FF2B5EF4-FFF2-40B4-BE49-F238E27FC236}">
                <a16:creationId xmlns:a16="http://schemas.microsoft.com/office/drawing/2014/main" id="{D480B41C-1CF5-EB59-C460-B96CFE7EF024}"/>
              </a:ext>
            </a:extLst>
          </p:cNvPr>
          <p:cNvSpPr>
            <a:spLocks noChangeArrowheads="1"/>
          </p:cNvSpPr>
          <p:nvPr>
            <p:custDataLst>
              <p:tags r:id="rId22"/>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2" name="Rectangle 66">
            <a:extLst>
              <a:ext uri="{FF2B5EF4-FFF2-40B4-BE49-F238E27FC236}">
                <a16:creationId xmlns:a16="http://schemas.microsoft.com/office/drawing/2014/main" id="{A659D68B-C801-B193-1A73-BFD73454F817}"/>
              </a:ext>
            </a:extLst>
          </p:cNvPr>
          <p:cNvSpPr>
            <a:spLocks noChangeArrowheads="1"/>
          </p:cNvSpPr>
          <p:nvPr>
            <p:custDataLst>
              <p:tags r:id="rId23"/>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3" name="Rectangle 66">
            <a:extLst>
              <a:ext uri="{FF2B5EF4-FFF2-40B4-BE49-F238E27FC236}">
                <a16:creationId xmlns:a16="http://schemas.microsoft.com/office/drawing/2014/main" id="{421D9516-0FDE-5F69-8123-92633869C53C}"/>
              </a:ext>
            </a:extLst>
          </p:cNvPr>
          <p:cNvSpPr>
            <a:spLocks noChangeArrowheads="1"/>
          </p:cNvSpPr>
          <p:nvPr>
            <p:custDataLst>
              <p:tags r:id="rId24"/>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4" name="Rectangle 66">
            <a:extLst>
              <a:ext uri="{FF2B5EF4-FFF2-40B4-BE49-F238E27FC236}">
                <a16:creationId xmlns:a16="http://schemas.microsoft.com/office/drawing/2014/main" id="{F3A23637-886D-2E9A-40AE-C4791EE5D4E7}"/>
              </a:ext>
            </a:extLst>
          </p:cNvPr>
          <p:cNvSpPr>
            <a:spLocks noChangeArrowheads="1"/>
          </p:cNvSpPr>
          <p:nvPr>
            <p:custDataLst>
              <p:tags r:id="rId25"/>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5" name="Rectangle 66">
            <a:extLst>
              <a:ext uri="{FF2B5EF4-FFF2-40B4-BE49-F238E27FC236}">
                <a16:creationId xmlns:a16="http://schemas.microsoft.com/office/drawing/2014/main" id="{DDD2E556-A96A-10A2-A34F-485DF7252848}"/>
              </a:ext>
            </a:extLst>
          </p:cNvPr>
          <p:cNvSpPr>
            <a:spLocks noChangeArrowheads="1"/>
          </p:cNvSpPr>
          <p:nvPr>
            <p:custDataLst>
              <p:tags r:id="rId26"/>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6" name="Rectangle 14">
            <a:extLst>
              <a:ext uri="{FF2B5EF4-FFF2-40B4-BE49-F238E27FC236}">
                <a16:creationId xmlns:a16="http://schemas.microsoft.com/office/drawing/2014/main" id="{99464F36-438A-4CF8-9E2D-1BC6E0D711CD}"/>
              </a:ext>
            </a:extLst>
          </p:cNvPr>
          <p:cNvSpPr>
            <a:spLocks noChangeArrowheads="1"/>
          </p:cNvSpPr>
          <p:nvPr>
            <p:custDataLst>
              <p:tags r:id="rId27"/>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47" name="Rectangle 16">
            <a:extLst>
              <a:ext uri="{FF2B5EF4-FFF2-40B4-BE49-F238E27FC236}">
                <a16:creationId xmlns:a16="http://schemas.microsoft.com/office/drawing/2014/main" id="{D6AC11DE-36DD-5AA9-A6C6-39FE87AA9D0E}"/>
              </a:ext>
            </a:extLst>
          </p:cNvPr>
          <p:cNvSpPr>
            <a:spLocks noChangeArrowheads="1"/>
          </p:cNvSpPr>
          <p:nvPr>
            <p:custDataLst>
              <p:tags r:id="rId28"/>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48" name="Rectangle 18">
            <a:extLst>
              <a:ext uri="{FF2B5EF4-FFF2-40B4-BE49-F238E27FC236}">
                <a16:creationId xmlns:a16="http://schemas.microsoft.com/office/drawing/2014/main" id="{D19F2DC7-DA57-2522-3B36-085DD67148AF}"/>
              </a:ext>
            </a:extLst>
          </p:cNvPr>
          <p:cNvSpPr>
            <a:spLocks noChangeArrowheads="1"/>
          </p:cNvSpPr>
          <p:nvPr>
            <p:custDataLst>
              <p:tags r:id="rId29"/>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49" name="Rectangle 20">
            <a:extLst>
              <a:ext uri="{FF2B5EF4-FFF2-40B4-BE49-F238E27FC236}">
                <a16:creationId xmlns:a16="http://schemas.microsoft.com/office/drawing/2014/main" id="{35175BE3-9F7D-B6C5-A784-339E92A46B11}"/>
              </a:ext>
            </a:extLst>
          </p:cNvPr>
          <p:cNvSpPr>
            <a:spLocks noChangeArrowheads="1"/>
          </p:cNvSpPr>
          <p:nvPr>
            <p:custDataLst>
              <p:tags r:id="rId30"/>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50" name="Rectangle 14">
            <a:extLst>
              <a:ext uri="{FF2B5EF4-FFF2-40B4-BE49-F238E27FC236}">
                <a16:creationId xmlns:a16="http://schemas.microsoft.com/office/drawing/2014/main" id="{CDBEE7A6-B14E-567F-4E30-EC80930E8E56}"/>
              </a:ext>
            </a:extLst>
          </p:cNvPr>
          <p:cNvSpPr>
            <a:spLocks noChangeArrowheads="1"/>
          </p:cNvSpPr>
          <p:nvPr>
            <p:custDataLst>
              <p:tags r:id="rId31"/>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1" name="Rectangle 18">
            <a:extLst>
              <a:ext uri="{FF2B5EF4-FFF2-40B4-BE49-F238E27FC236}">
                <a16:creationId xmlns:a16="http://schemas.microsoft.com/office/drawing/2014/main" id="{226A80F8-889E-1FB7-E91C-F71CAF3ABE55}"/>
              </a:ext>
            </a:extLst>
          </p:cNvPr>
          <p:cNvSpPr>
            <a:spLocks noChangeArrowheads="1"/>
          </p:cNvSpPr>
          <p:nvPr>
            <p:custDataLst>
              <p:tags r:id="rId32"/>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Tree>
    <p:extLst>
      <p:ext uri="{BB962C8B-B14F-4D97-AF65-F5344CB8AC3E}">
        <p14:creationId xmlns:p14="http://schemas.microsoft.com/office/powerpoint/2010/main" val="3672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 name="Rounded Rectangle 5">
            <a:extLst>
              <a:ext uri="{FF2B5EF4-FFF2-40B4-BE49-F238E27FC236}">
                <a16:creationId xmlns:a16="http://schemas.microsoft.com/office/drawing/2014/main" id="{0712E7D4-AD18-6E23-4F89-9AFDDFA29755}"/>
              </a:ext>
            </a:extLst>
          </p:cNvPr>
          <p:cNvSpPr/>
          <p:nvPr/>
        </p:nvSpPr>
        <p:spPr bwMode="auto">
          <a:xfrm>
            <a:off x="390004" y="3428525"/>
            <a:ext cx="6626808" cy="12351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num;            //4 bytes</a:t>
            </a:r>
          </a:p>
          <a:p>
            <a:r>
              <a:rPr lang="en-US" dirty="0">
                <a:solidFill>
                  <a:schemeClr val="tx2"/>
                </a:solidFill>
                <a:latin typeface="Consolas" panose="020B0609020204030204" pitchFamily="49" charset="0"/>
                <a:cs typeface="Consolas" panose="020B0609020204030204" pitchFamily="49" charset="0"/>
              </a:rPr>
              <a:t>int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&amp;num;    //4 bytes</a:t>
            </a:r>
          </a:p>
          <a:p>
            <a:r>
              <a:rPr lang="en-US" dirty="0">
                <a:solidFill>
                  <a:schemeClr val="tx2"/>
                </a:solidFill>
                <a:latin typeface="Consolas" panose="020B0609020204030204" pitchFamily="49" charset="0"/>
                <a:cs typeface="Consolas" panose="020B0609020204030204" pitchFamily="49" charset="0"/>
              </a:rPr>
              <a:t>char *lit = "456";  //4 bytes,"456" string literal</a:t>
            </a:r>
          </a:p>
          <a:p>
            <a:r>
              <a:rPr lang="en-US" dirty="0">
                <a:solidFill>
                  <a:schemeClr val="tx2"/>
                </a:solidFill>
                <a:latin typeface="Consolas" panose="020B0609020204030204" pitchFamily="49" charset="0"/>
                <a:cs typeface="Consolas" panose="020B0609020204030204" pitchFamily="49" charset="0"/>
              </a:rPr>
              <a:t>char msg[] = "123"; //4 bytes – array</a:t>
            </a:r>
          </a:p>
        </p:txBody>
      </p:sp>
      <p:sp>
        <p:nvSpPr>
          <p:cNvPr id="7" name="Rounded Rectangle 6">
            <a:extLst>
              <a:ext uri="{FF2B5EF4-FFF2-40B4-BE49-F238E27FC236}">
                <a16:creationId xmlns:a16="http://schemas.microsoft.com/office/drawing/2014/main" id="{F5DFD6F5-5B05-54F8-5C1A-588DB3532D73}"/>
              </a:ext>
            </a:extLst>
          </p:cNvPr>
          <p:cNvSpPr/>
          <p:nvPr/>
        </p:nvSpPr>
        <p:spPr bwMode="auto">
          <a:xfrm>
            <a:off x="7175076" y="2437790"/>
            <a:ext cx="3591672"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p>
          <a:p>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.word 0</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1"/>
                </a:solidFill>
                <a:latin typeface="Consolas" panose="020B0609020204030204" pitchFamily="49" charset="0"/>
                <a:cs typeface="Consolas" panose="020B0609020204030204" pitchFamily="49" charset="0"/>
              </a:rPr>
              <a:t>ptr</a:t>
            </a:r>
            <a:r>
              <a:rPr lang="en-US" dirty="0">
                <a:solidFill>
                  <a:schemeClr val="accent1"/>
                </a:solidFill>
                <a:latin typeface="Consolas" panose="020B0609020204030204" pitchFamily="49" charset="0"/>
                <a:cs typeface="Consolas" panose="020B0609020204030204" pitchFamily="49" charset="0"/>
              </a:rPr>
              <a:t>:       .word </a:t>
            </a:r>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lit:       .word </a:t>
            </a:r>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endParaRPr lang="en-US" dirty="0">
              <a:solidFill>
                <a:srgbClr val="F37440"/>
              </a:solidFill>
              <a:latin typeface="Consolas" panose="020B0609020204030204" pitchFamily="49" charset="0"/>
              <a:cs typeface="Consolas" panose="020B0609020204030204" pitchFamily="49" charset="0"/>
            </a:endParaRP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msg:       .string "123"</a:t>
            </a:r>
            <a:endParaRPr lang="en-US" dirty="0">
              <a:solidFill>
                <a:srgbClr val="F37440"/>
              </a:solidFill>
              <a:latin typeface="Consolas" panose="020B0609020204030204" pitchFamily="49" charset="0"/>
              <a:cs typeface="Consolas" panose="020B0609020204030204" pitchFamily="49" charset="0"/>
            </a:endParaRPr>
          </a:p>
          <a:p>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.section .</a:t>
            </a:r>
            <a:r>
              <a:rPr lang="en-US" dirty="0" err="1">
                <a:solidFill>
                  <a:srgbClr val="C00000"/>
                </a:solidFill>
                <a:latin typeface="Consolas" panose="020B0609020204030204" pitchFamily="49" charset="0"/>
                <a:cs typeface="Consolas" panose="020B0609020204030204" pitchFamily="49" charset="0"/>
              </a:rPr>
              <a:t>rodata</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r>
              <a:rPr lang="en-US" dirty="0">
                <a:solidFill>
                  <a:srgbClr val="F37440"/>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.string "456"</a:t>
            </a:r>
          </a:p>
        </p:txBody>
      </p:sp>
      <p:grpSp>
        <p:nvGrpSpPr>
          <p:cNvPr id="17" name="Group 16">
            <a:extLst>
              <a:ext uri="{FF2B5EF4-FFF2-40B4-BE49-F238E27FC236}">
                <a16:creationId xmlns:a16="http://schemas.microsoft.com/office/drawing/2014/main" id="{108F0DA1-9D19-F062-11A7-E2266DF37087}"/>
              </a:ext>
            </a:extLst>
          </p:cNvPr>
          <p:cNvGrpSpPr/>
          <p:nvPr/>
        </p:nvGrpSpPr>
        <p:grpSpPr>
          <a:xfrm>
            <a:off x="9989366" y="4119681"/>
            <a:ext cx="2238494" cy="797552"/>
            <a:chOff x="9839325" y="5153140"/>
            <a:chExt cx="2238494" cy="797552"/>
          </a:xfrm>
        </p:grpSpPr>
        <p:sp>
          <p:nvSpPr>
            <p:cNvPr id="9" name="TextBox 8">
              <a:extLst>
                <a:ext uri="{FF2B5EF4-FFF2-40B4-BE49-F238E27FC236}">
                  <a16:creationId xmlns:a16="http://schemas.microsoft.com/office/drawing/2014/main" id="{F35F84FF-9666-7EAF-A407-3FA77EF42B77}"/>
                </a:ext>
              </a:extLst>
            </p:cNvPr>
            <p:cNvSpPr txBox="1"/>
            <p:nvPr/>
          </p:nvSpPr>
          <p:spPr>
            <a:xfrm>
              <a:off x="10783533" y="5153140"/>
              <a:ext cx="129428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initializes a pointer</a:t>
              </a:r>
            </a:p>
          </p:txBody>
        </p:sp>
        <p:cxnSp>
          <p:nvCxnSpPr>
            <p:cNvPr id="11" name="Straight Arrow Connector 10">
              <a:extLst>
                <a:ext uri="{FF2B5EF4-FFF2-40B4-BE49-F238E27FC236}">
                  <a16:creationId xmlns:a16="http://schemas.microsoft.com/office/drawing/2014/main" id="{6FDB074E-754A-A08E-A637-35E3AABC0F46}"/>
                </a:ext>
              </a:extLst>
            </p:cNvPr>
            <p:cNvCxnSpPr>
              <a:cxnSpLocks/>
            </p:cNvCxnSpPr>
            <p:nvPr/>
          </p:nvCxnSpPr>
          <p:spPr>
            <a:xfrm flipH="1">
              <a:off x="9839325" y="5267325"/>
              <a:ext cx="941264" cy="6804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2C06A8-CF88-AA41-787A-5C42999733EC}"/>
                </a:ext>
              </a:extLst>
            </p:cNvPr>
            <p:cNvCxnSpPr>
              <a:cxnSpLocks/>
            </p:cNvCxnSpPr>
            <p:nvPr/>
          </p:nvCxnSpPr>
          <p:spPr>
            <a:xfrm flipH="1">
              <a:off x="10010996" y="5476305"/>
              <a:ext cx="763975" cy="47438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B68D5DB-5792-7CFA-FC08-C80D2C7A7C5B}"/>
              </a:ext>
            </a:extLst>
          </p:cNvPr>
          <p:cNvSpPr txBox="1"/>
          <p:nvPr/>
        </p:nvSpPr>
        <p:spPr>
          <a:xfrm>
            <a:off x="5544149" y="5825847"/>
            <a:ext cx="145020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read-only string literal</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extLst>
              <p:ext uri="{D42A27DB-BD31-4B8C-83A1-F6EECF244321}">
                <p14:modId xmlns:p14="http://schemas.microsoft.com/office/powerpoint/2010/main" val="3463855603"/>
              </p:ext>
            </p:extLst>
          </p:nvPr>
        </p:nvGraphicFramePr>
        <p:xfrm>
          <a:off x="2466368" y="708987"/>
          <a:ext cx="6155562" cy="1578166"/>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Tree>
    <p:extLst>
      <p:ext uri="{BB962C8B-B14F-4D97-AF65-F5344CB8AC3E}">
        <p14:creationId xmlns:p14="http://schemas.microsoft.com/office/powerpoint/2010/main" val="420073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A367-06C8-7446-B585-CA25A26BFBBD}"/>
              </a:ext>
            </a:extLst>
          </p:cNvPr>
          <p:cNvSpPr>
            <a:spLocks noGrp="1"/>
          </p:cNvSpPr>
          <p:nvPr>
            <p:ph type="title"/>
          </p:nvPr>
        </p:nvSpPr>
        <p:spPr>
          <a:xfrm>
            <a:off x="144422" y="0"/>
            <a:ext cx="10515600" cy="523188"/>
          </a:xfrm>
        </p:spPr>
        <p:txBody>
          <a:bodyPr/>
          <a:lstStyle/>
          <a:p>
            <a:r>
              <a:rPr lang="en-US" dirty="0"/>
              <a:t>Defining </a:t>
            </a:r>
            <a:r>
              <a:rPr lang="en-US" u="sng" dirty="0">
                <a:solidFill>
                  <a:srgbClr val="FF0000"/>
                </a:solidFill>
              </a:rPr>
              <a:t>Static</a:t>
            </a:r>
            <a:r>
              <a:rPr lang="en-US" dirty="0">
                <a:solidFill>
                  <a:srgbClr val="FF0000"/>
                </a:solidFill>
              </a:rPr>
              <a:t> Array Variables</a:t>
            </a:r>
            <a:endParaRPr lang="en-US" dirty="0"/>
          </a:p>
        </p:txBody>
      </p:sp>
      <p:sp>
        <p:nvSpPr>
          <p:cNvPr id="3" name="Content Placeholder 2">
            <a:extLst>
              <a:ext uri="{FF2B5EF4-FFF2-40B4-BE49-F238E27FC236}">
                <a16:creationId xmlns:a16="http://schemas.microsoft.com/office/drawing/2014/main" id="{84104A45-A412-C94C-A87A-1B8A946588E3}"/>
              </a:ext>
            </a:extLst>
          </p:cNvPr>
          <p:cNvSpPr>
            <a:spLocks noGrp="1"/>
          </p:cNvSpPr>
          <p:nvPr>
            <p:ph sz="quarter" idx="16"/>
          </p:nvPr>
        </p:nvSpPr>
        <p:spPr>
          <a:xfrm>
            <a:off x="2193468" y="4335796"/>
            <a:ext cx="7805061" cy="2411035"/>
          </a:xfrm>
          <a:solidFill>
            <a:schemeClr val="accent4">
              <a:lumMod val="20000"/>
              <a:lumOff val="80000"/>
            </a:schemeClr>
          </a:solidFill>
          <a:ln>
            <a:solidFill>
              <a:srgbClr val="0070C0"/>
            </a:solidFill>
          </a:ln>
        </p:spPr>
        <p:txBody>
          <a:bodyPr/>
          <a:lstStyle/>
          <a:p>
            <a:pPr marL="0" indent="0">
              <a:buNone/>
            </a:pPr>
            <a:r>
              <a:rPr lang="en-US" sz="2000" b="1" dirty="0">
                <a:solidFill>
                  <a:srgbClr val="7030A0"/>
                </a:solidFill>
                <a:latin typeface="Consolas" panose="020B0609020204030204" pitchFamily="49" charset="0"/>
                <a:cs typeface="Consolas" panose="020B0609020204030204" pitchFamily="49" charset="0"/>
              </a:rPr>
              <a:t>.space </a:t>
            </a:r>
            <a:r>
              <a:rPr lang="en-US" sz="2000" b="1" dirty="0">
                <a:solidFill>
                  <a:srgbClr val="F3753F"/>
                </a:solidFill>
                <a:latin typeface="Consolas" panose="020B0609020204030204" pitchFamily="49" charset="0"/>
                <a:cs typeface="Consolas" panose="020B0609020204030204" pitchFamily="49" charset="0"/>
              </a:rPr>
              <a:t>size</a:t>
            </a:r>
            <a:r>
              <a:rPr lang="en-US" sz="2000" b="1" dirty="0">
                <a:latin typeface="Consolas" panose="020B0609020204030204" pitchFamily="49" charset="0"/>
                <a:cs typeface="Consolas" panose="020B0609020204030204" pitchFamily="49" charset="0"/>
              </a:rPr>
              <a:t>, </a:t>
            </a:r>
            <a:r>
              <a:rPr lang="en-US" sz="2000" b="1" dirty="0">
                <a:solidFill>
                  <a:schemeClr val="accent5"/>
                </a:solidFill>
                <a:latin typeface="Consolas" panose="020B0609020204030204" pitchFamily="49" charset="0"/>
                <a:cs typeface="Consolas" panose="020B0609020204030204" pitchFamily="49" charset="0"/>
              </a:rPr>
              <a:t>fill</a:t>
            </a:r>
            <a:r>
              <a:rPr lang="en-US" sz="2000" b="1" dirty="0">
                <a:latin typeface="Consolas" panose="020B0609020204030204" pitchFamily="49" charset="0"/>
                <a:cs typeface="Consolas" panose="020B0609020204030204" pitchFamily="49" charset="0"/>
              </a:rPr>
              <a:t> </a:t>
            </a:r>
          </a:p>
          <a:p>
            <a:r>
              <a:rPr lang="en-US" sz="2000" dirty="0"/>
              <a:t>Allocates </a:t>
            </a:r>
            <a:r>
              <a:rPr lang="en-US" sz="2000" b="1" dirty="0">
                <a:solidFill>
                  <a:srgbClr val="F37440"/>
                </a:solidFill>
                <a:latin typeface="Consolas" panose="020B0609020204030204" pitchFamily="49" charset="0"/>
                <a:cs typeface="Consolas" panose="020B0609020204030204" pitchFamily="49" charset="0"/>
              </a:rPr>
              <a:t>size</a:t>
            </a:r>
            <a:r>
              <a:rPr lang="en-US" sz="2000" dirty="0"/>
              <a:t> bytes, each of which contain the value </a:t>
            </a:r>
            <a:r>
              <a:rPr lang="en-US" sz="2000" b="1" dirty="0">
                <a:solidFill>
                  <a:schemeClr val="accent3"/>
                </a:solidFill>
                <a:latin typeface="Consolas" panose="020B0609020204030204" pitchFamily="49" charset="0"/>
                <a:cs typeface="Consolas" panose="020B0609020204030204" pitchFamily="49" charset="0"/>
              </a:rPr>
              <a:t>fill</a:t>
            </a:r>
          </a:p>
          <a:p>
            <a:r>
              <a:rPr lang="en-US" sz="2000" dirty="0"/>
              <a:t>Both </a:t>
            </a:r>
            <a:r>
              <a:rPr lang="en-US" sz="2000" b="1" dirty="0">
                <a:solidFill>
                  <a:srgbClr val="F3753F"/>
                </a:solidFill>
                <a:latin typeface="Consolas" panose="020B0609020204030204" pitchFamily="49" charset="0"/>
                <a:cs typeface="Consolas" panose="020B0609020204030204" pitchFamily="49" charset="0"/>
              </a:rPr>
              <a:t>size</a:t>
            </a:r>
            <a:r>
              <a:rPr lang="en-US" sz="2000" dirty="0"/>
              <a:t>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absolute expressions</a:t>
            </a:r>
          </a:p>
          <a:p>
            <a:r>
              <a:rPr lang="en-US" sz="2000" dirty="0"/>
              <a:t>If the comma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t>
            </a:r>
            <a:r>
              <a:rPr lang="en-US" sz="2000" b="1" dirty="0"/>
              <a:t>omitted</a:t>
            </a:r>
            <a:r>
              <a:rPr lang="en-US" sz="2000" dirty="0"/>
              <a:t>,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is </a:t>
            </a:r>
            <a:r>
              <a:rPr lang="en-US" sz="2000" dirty="0">
                <a:solidFill>
                  <a:srgbClr val="2C895B"/>
                </a:solidFill>
              </a:rPr>
              <a:t>assumed to be </a:t>
            </a:r>
            <a:r>
              <a:rPr lang="en-US" sz="2000" b="1" dirty="0">
                <a:solidFill>
                  <a:srgbClr val="F37440"/>
                </a:solidFill>
              </a:rPr>
              <a:t>zero</a:t>
            </a:r>
            <a:r>
              <a:rPr lang="en-US" sz="2000" dirty="0">
                <a:solidFill>
                  <a:srgbClr val="2C895B"/>
                </a:solidFill>
              </a:rPr>
              <a:t> </a:t>
            </a:r>
          </a:p>
          <a:p>
            <a:r>
              <a:rPr lang="en-US" sz="2000" b="1" dirty="0">
                <a:solidFill>
                  <a:schemeClr val="accent1"/>
                </a:solidFill>
                <a:latin typeface="Courier New" panose="02070309020205020404" pitchFamily="49" charset="0"/>
                <a:cs typeface="Courier New" panose="02070309020205020404" pitchFamily="49" charset="0"/>
              </a:rPr>
              <a:t>.</a:t>
            </a:r>
            <a:r>
              <a:rPr lang="en-US" sz="2000" b="1" dirty="0" err="1">
                <a:solidFill>
                  <a:schemeClr val="accent1"/>
                </a:solidFill>
                <a:latin typeface="Courier New" panose="02070309020205020404" pitchFamily="49" charset="0"/>
                <a:cs typeface="Courier New" panose="02070309020205020404" pitchFamily="49" charset="0"/>
              </a:rPr>
              <a:t>bss</a:t>
            </a:r>
            <a:r>
              <a:rPr lang="en-US" sz="2000" b="1" dirty="0">
                <a:solidFill>
                  <a:schemeClr val="accent1"/>
                </a:solidFill>
                <a:latin typeface="Courier New" panose="02070309020205020404" pitchFamily="49" charset="0"/>
                <a:cs typeface="Courier New" panose="02070309020205020404" pitchFamily="49" charset="0"/>
              </a:rPr>
              <a:t> section: </a:t>
            </a:r>
            <a:r>
              <a:rPr lang="en-US" sz="2000" dirty="0">
                <a:solidFill>
                  <a:schemeClr val="tx1">
                    <a:lumMod val="50000"/>
                  </a:schemeClr>
                </a:solidFill>
                <a:cs typeface="Courier New" panose="02070309020205020404" pitchFamily="49" charset="0"/>
              </a:rPr>
              <a:t>Must be used </a:t>
            </a:r>
            <a:r>
              <a:rPr lang="en-US" sz="2000" b="1" dirty="0">
                <a:solidFill>
                  <a:schemeClr val="accent3"/>
                </a:solidFill>
              </a:rPr>
              <a:t>without a specified fill</a:t>
            </a:r>
            <a:endParaRPr lang="en-US" sz="2000" dirty="0"/>
          </a:p>
        </p:txBody>
      </p:sp>
      <p:sp>
        <p:nvSpPr>
          <p:cNvPr id="5" name="Rounded Rectangle 4">
            <a:extLst>
              <a:ext uri="{FF2B5EF4-FFF2-40B4-BE49-F238E27FC236}">
                <a16:creationId xmlns:a16="http://schemas.microsoft.com/office/drawing/2014/main" id="{89F754EC-FC45-3B45-A4DC-25BF48870883}"/>
              </a:ext>
            </a:extLst>
          </p:cNvPr>
          <p:cNvSpPr/>
          <p:nvPr/>
        </p:nvSpPr>
        <p:spPr bwMode="auto">
          <a:xfrm>
            <a:off x="1317829" y="891167"/>
            <a:ext cx="9556338" cy="351543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 C:	     int </a:t>
            </a:r>
            <a:r>
              <a:rPr lang="en-US" dirty="0" err="1">
                <a:solidFill>
                  <a:schemeClr val="tx2"/>
                </a:solidFill>
                <a:latin typeface="Consolas" panose="020B0609020204030204" pitchFamily="49" charset="0"/>
                <a:cs typeface="Consolas" panose="020B0609020204030204" pitchFamily="49" charset="0"/>
              </a:rPr>
              <a:t>int_buf</a:t>
            </a:r>
            <a:r>
              <a:rPr lang="en-US" dirty="0">
                <a:solidFill>
                  <a:schemeClr val="tx2"/>
                </a:solidFill>
                <a:latin typeface="Consolas" panose="020B0609020204030204" pitchFamily="49" charset="0"/>
                <a:cs typeface="Consolas" panose="020B0609020204030204" pitchFamily="49" charset="0"/>
              </a:rPr>
              <a:t>[100];</a:t>
            </a:r>
          </a:p>
          <a:p>
            <a:r>
              <a:rPr lang="en-US" dirty="0">
                <a:solidFill>
                  <a:schemeClr val="tx2"/>
                </a:solidFill>
                <a:latin typeface="Consolas" panose="020B0609020204030204" pitchFamily="49" charset="0"/>
                <a:cs typeface="Consolas" panose="020B0609020204030204" pitchFamily="49" charset="0"/>
              </a:rPr>
              <a:t>	     int array[] = {1, 2, 3, 4, 5};</a:t>
            </a:r>
          </a:p>
          <a:p>
            <a:r>
              <a:rPr lang="en-US" dirty="0">
                <a:solidFill>
                  <a:schemeClr val="tx2"/>
                </a:solidFill>
                <a:latin typeface="Consolas" panose="020B0609020204030204" pitchFamily="49" charset="0"/>
                <a:cs typeface="Consolas" panose="020B0609020204030204" pitchFamily="49" charset="0"/>
              </a:rPr>
              <a:t>	     char buffer[100];</a:t>
            </a:r>
          </a:p>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p>
          <a:p>
            <a:r>
              <a:rPr lang="en-US" dirty="0" err="1">
                <a:solidFill>
                  <a:schemeClr val="accent3"/>
                </a:solidFill>
                <a:latin typeface="Consolas" panose="020B0609020204030204" pitchFamily="49" charset="0"/>
                <a:cs typeface="Consolas" panose="020B0609020204030204" pitchFamily="49" charset="0"/>
              </a:rPr>
              <a:t>int_buf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400   </a:t>
            </a:r>
            <a:r>
              <a:rPr lang="en-US" dirty="0">
                <a:solidFill>
                  <a:srgbClr val="00B050"/>
                </a:solidFill>
                <a:latin typeface="Consolas" panose="020B0609020204030204" pitchFamily="49" charset="0"/>
                <a:cs typeface="Consolas" panose="020B0609020204030204" pitchFamily="49" charset="0"/>
              </a:rPr>
              <a:t>// convert 100 to 400 bytes</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char_buf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100</a:t>
            </a: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p>
          <a:p>
            <a:r>
              <a:rPr lang="en-US" dirty="0">
                <a:solidFill>
                  <a:schemeClr val="accent3"/>
                </a:solidFill>
                <a:latin typeface="Consolas" panose="020B0609020204030204" pitchFamily="49" charset="0"/>
                <a:cs typeface="Consolas" panose="020B0609020204030204" pitchFamily="49" charset="0"/>
              </a:rPr>
              <a:t>array:     </a:t>
            </a:r>
            <a:r>
              <a:rPr lang="en-US" dirty="0">
                <a:solidFill>
                  <a:srgbClr val="7030A0"/>
                </a:solidFill>
                <a:latin typeface="Consolas" panose="020B0609020204030204" pitchFamily="49" charset="0"/>
                <a:cs typeface="Consolas" panose="020B0609020204030204" pitchFamily="49" charset="0"/>
              </a:rPr>
              <a:t>.word </a:t>
            </a:r>
            <a:r>
              <a:rPr lang="en-US" dirty="0">
                <a:solidFill>
                  <a:srgbClr val="0070C0"/>
                </a:solidFill>
                <a:latin typeface="Consolas" panose="020B0609020204030204" pitchFamily="49" charset="0"/>
                <a:cs typeface="Consolas" panose="020B0609020204030204" pitchFamily="49" charset="0"/>
              </a:rPr>
              <a:t>1, 2, 3, 4, 5</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.align 2</a:t>
            </a:r>
            <a:r>
              <a:rPr lang="en-US" dirty="0">
                <a:solidFill>
                  <a:schemeClr val="accent3"/>
                </a:solidFill>
                <a:latin typeface="Consolas" panose="020B0609020204030204" pitchFamily="49" charset="0"/>
                <a:cs typeface="Consolas" panose="020B0609020204030204" pitchFamily="49" charset="0"/>
              </a:rPr>
              <a:t>		</a:t>
            </a:r>
          </a:p>
          <a:p>
            <a:r>
              <a:rPr lang="en-US" dirty="0" err="1">
                <a:solidFill>
                  <a:schemeClr val="accent1"/>
                </a:solidFill>
                <a:latin typeface="Consolas" panose="020B0609020204030204" pitchFamily="49" charset="0"/>
                <a:cs typeface="Consolas" panose="020B0609020204030204" pitchFamily="49" charset="0"/>
              </a:rPr>
              <a:t>one_buf</a:t>
            </a:r>
            <a:r>
              <a:rPr lang="en-US" dirty="0">
                <a:solidFill>
                  <a:schemeClr val="accent1"/>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a:t>
            </a:r>
            <a:r>
              <a:rPr lang="en-US" dirty="0">
                <a:solidFill>
                  <a:schemeClr val="accent1"/>
                </a:solidFill>
                <a:latin typeface="Consolas" panose="020B0609020204030204" pitchFamily="49" charset="0"/>
                <a:cs typeface="Consolas" panose="020B0609020204030204" pitchFamily="49" charset="0"/>
              </a:rPr>
              <a:t> 100, 1	// 100 bytes each byte filled with 1</a:t>
            </a:r>
          </a:p>
        </p:txBody>
      </p:sp>
      <p:sp>
        <p:nvSpPr>
          <p:cNvPr id="6" name="TextBox 5">
            <a:extLst>
              <a:ext uri="{FF2B5EF4-FFF2-40B4-BE49-F238E27FC236}">
                <a16:creationId xmlns:a16="http://schemas.microsoft.com/office/drawing/2014/main" id="{BA4C9DEF-6549-DC4A-B2AC-8D61BD409F5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AC2951E6-542B-64D4-00BC-EA7BC7F1A86A}"/>
              </a:ext>
            </a:extLst>
          </p:cNvPr>
          <p:cNvSpPr/>
          <p:nvPr/>
        </p:nvSpPr>
        <p:spPr bwMode="auto">
          <a:xfrm>
            <a:off x="2920069" y="479449"/>
            <a:ext cx="7360072" cy="41171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Label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size_directive</a:t>
            </a:r>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expression, … expression</a:t>
            </a:r>
          </a:p>
        </p:txBody>
      </p:sp>
    </p:spTree>
    <p:extLst>
      <p:ext uri="{BB962C8B-B14F-4D97-AF65-F5344CB8AC3E}">
        <p14:creationId xmlns:p14="http://schemas.microsoft.com/office/powerpoint/2010/main" val="14635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57729" y="91525"/>
            <a:ext cx="10515600" cy="370689"/>
          </a:xfrm>
        </p:spPr>
        <p:txBody>
          <a:bodyPr>
            <a:normAutofit fontScale="90000"/>
          </a:bodyPr>
          <a:lstStyle/>
          <a:p>
            <a:r>
              <a:rPr lang="en-US" dirty="0"/>
              <a:t>Loading Static variable address into a register</a:t>
            </a:r>
          </a:p>
        </p:txBody>
      </p:sp>
      <p:sp>
        <p:nvSpPr>
          <p:cNvPr id="13" name="TextBox 12">
            <a:extLst>
              <a:ext uri="{FF2B5EF4-FFF2-40B4-BE49-F238E27FC236}">
                <a16:creationId xmlns:a16="http://schemas.microsoft.com/office/drawing/2014/main" id="{8B7DEF19-036D-994F-A1C3-6D4DF704A88A}"/>
              </a:ext>
            </a:extLst>
          </p:cNvPr>
          <p:cNvSpPr txBox="1"/>
          <p:nvPr/>
        </p:nvSpPr>
        <p:spPr>
          <a:xfrm>
            <a:off x="6580144" y="1795132"/>
            <a:ext cx="5611856" cy="4801314"/>
          </a:xfrm>
          <a:prstGeom prst="rect">
            <a:avLst/>
          </a:prstGeom>
          <a:solidFill>
            <a:schemeClr val="accent4">
              <a:lumMod val="20000"/>
              <a:lumOff val="80000"/>
            </a:schemeClr>
          </a:solidFill>
          <a:ln>
            <a:solidFill>
              <a:schemeClr val="accent6"/>
            </a:solidFill>
          </a:ln>
        </p:spPr>
        <p:txBody>
          <a:bodyPr wrap="square" rtlCol="0">
            <a:spAutoFit/>
          </a:bodyPr>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       // function header</a:t>
            </a:r>
          </a:p>
          <a:p>
            <a:r>
              <a:rPr lang="en-US" dirty="0">
                <a:solidFill>
                  <a:schemeClr val="tx1">
                    <a:lumMod val="50000"/>
                  </a:schemeClr>
                </a:solidFill>
                <a:latin typeface="Consolas" panose="020B0609020204030204" pitchFamily="49" charset="0"/>
                <a:cs typeface="Consolas" panose="020B0609020204030204" pitchFamily="49" charset="0"/>
              </a:rPr>
              <a:t>main:</a:t>
            </a:r>
          </a:p>
          <a:p>
            <a:endParaRPr lang="en-US" dirty="0">
              <a:solidFill>
                <a:schemeClr val="tx1">
                  <a:lumMod val="50000"/>
                </a:schemeClr>
              </a:solidFill>
              <a:latin typeface="Consolas" panose="020B0609020204030204" pitchFamily="49" charset="0"/>
              <a:cs typeface="Consolas" panose="020B0609020204030204" pitchFamily="49" charset="0"/>
            </a:endParaRP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load the address, then contents</a:t>
            </a:r>
          </a:p>
          <a:p>
            <a:r>
              <a:rPr lang="en-US" dirty="0">
                <a:solidFill>
                  <a:srgbClr val="2C895B"/>
                </a:solidFill>
                <a:latin typeface="Consolas" panose="020B0609020204030204" pitchFamily="49" charset="0"/>
                <a:cs typeface="Consolas" panose="020B0609020204030204" pitchFamily="49" charset="0"/>
              </a:rPr>
              <a:t>      // using r2</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ldr</a:t>
            </a:r>
            <a:r>
              <a:rPr lang="en-US" dirty="0">
                <a:solidFill>
                  <a:srgbClr val="0070C0"/>
                </a:solidFill>
                <a:latin typeface="Consolas" panose="020B0609020204030204" pitchFamily="49" charset="0"/>
                <a:cs typeface="Consolas" panose="020B0609020204030204" pitchFamily="49" charset="0"/>
              </a:rPr>
              <a:t> r2, =x     // int *r2 = &amp;x</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ldr</a:t>
            </a:r>
            <a:r>
              <a:rPr lang="en-US" dirty="0">
                <a:solidFill>
                  <a:srgbClr val="F3753F"/>
                </a:solidFill>
                <a:latin typeface="Consolas" panose="020B0609020204030204" pitchFamily="49" charset="0"/>
                <a:cs typeface="Consolas" panose="020B0609020204030204" pitchFamily="49" charset="0"/>
              </a:rPr>
              <a:t> r2, [r2]   // r2 = *r2;</a:t>
            </a:r>
          </a:p>
          <a:p>
            <a:endParaRPr lang="en-US" dirty="0">
              <a:solidFill>
                <a:srgbClr val="F3753F"/>
              </a:solidFill>
              <a:latin typeface="Consolas" panose="020B0609020204030204" pitchFamily="49" charset="0"/>
              <a:cs typeface="Consolas" panose="020B0609020204030204" pitchFamily="49" charset="0"/>
            </a:endParaRPr>
          </a:p>
          <a:p>
            <a:r>
              <a:rPr lang="en-US" dirty="0">
                <a:solidFill>
                  <a:srgbClr val="F3753F"/>
                </a:solidFill>
                <a:latin typeface="Consolas" panose="020B0609020204030204" pitchFamily="49" charset="0"/>
                <a:cs typeface="Consolas" panose="020B0609020204030204" pitchFamily="49" charset="0"/>
              </a:rPr>
              <a:t>      // &amp;x was only needed once above</a:t>
            </a:r>
          </a:p>
          <a:p>
            <a:r>
              <a:rPr lang="en-US" dirty="0">
                <a:solidFill>
                  <a:srgbClr val="7030A0"/>
                </a:solidFill>
                <a:latin typeface="Consolas" panose="020B0609020204030204" pitchFamily="49" charset="0"/>
                <a:cs typeface="Consolas" panose="020B0609020204030204" pitchFamily="49" charset="0"/>
              </a:rPr>
              <a:t>      // Note: </a:t>
            </a:r>
            <a:r>
              <a:rPr lang="en-US" b="1" dirty="0">
                <a:solidFill>
                  <a:srgbClr val="7030A0"/>
                </a:solidFill>
                <a:latin typeface="Consolas" panose="020B0609020204030204" pitchFamily="49" charset="0"/>
                <a:cs typeface="Consolas" panose="020B0609020204030204" pitchFamily="49" charset="0"/>
              </a:rPr>
              <a:t>r2 was a pointer then an int</a:t>
            </a:r>
          </a:p>
          <a:p>
            <a:r>
              <a:rPr lang="en-US" dirty="0">
                <a:solidFill>
                  <a:srgbClr val="7030A0"/>
                </a:solidFill>
                <a:latin typeface="Consolas" panose="020B0609020204030204" pitchFamily="49" charset="0"/>
                <a:cs typeface="Consolas" panose="020B0609020204030204" pitchFamily="49" charset="0"/>
              </a:rPr>
              <a:t>      // no "type" checking in assembly!</a:t>
            </a:r>
          </a:p>
          <a:p>
            <a:endParaRPr lang="en-US" dirty="0">
              <a:solidFill>
                <a:srgbClr val="7030A0"/>
              </a:solidFill>
              <a:latin typeface="Consolas" panose="020B0609020204030204" pitchFamily="49" charset="0"/>
              <a:cs typeface="Consolas" panose="020B0609020204030204" pitchFamily="49" charset="0"/>
            </a:endParaRPr>
          </a:p>
          <a:p>
            <a:r>
              <a:rPr lang="en-US" dirty="0">
                <a:solidFill>
                  <a:srgbClr val="7030A0"/>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store the contents of r2</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ldr</a:t>
            </a:r>
            <a:r>
              <a:rPr lang="en-US" dirty="0">
                <a:solidFill>
                  <a:srgbClr val="7030A0"/>
                </a:solidFill>
                <a:latin typeface="Consolas" panose="020B0609020204030204" pitchFamily="49" charset="0"/>
                <a:cs typeface="Consolas" panose="020B0609020204030204" pitchFamily="49" charset="0"/>
              </a:rPr>
              <a:t> r1, =y     // int *r1 = &amp;y</a:t>
            </a:r>
          </a:p>
          <a:p>
            <a:r>
              <a:rPr lang="en-US" dirty="0">
                <a:solidFill>
                  <a:srgbClr val="7030A0"/>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str r2, [r1]   // *r1 = r2 </a:t>
            </a:r>
            <a:r>
              <a:rPr lang="en-US" dirty="0">
                <a:solidFill>
                  <a:srgbClr val="F3753F"/>
                </a:solidFill>
                <a:latin typeface="Consolas" panose="020B0609020204030204" pitchFamily="49" charset="0"/>
                <a:cs typeface="Consolas" panose="020B0609020204030204" pitchFamily="49" charset="0"/>
              </a:rPr>
              <a:t>          </a:t>
            </a:r>
          </a:p>
          <a:p>
            <a:r>
              <a:rPr lang="en-US" dirty="0">
                <a:solidFill>
                  <a:srgbClr val="00B050"/>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2E447CA-929F-6148-8CDC-6E11F87345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8" name="Rectangle 17">
            <a:extLst>
              <a:ext uri="{FF2B5EF4-FFF2-40B4-BE49-F238E27FC236}">
                <a16:creationId xmlns:a16="http://schemas.microsoft.com/office/drawing/2014/main" id="{55BF2AAF-DE58-C7A4-50C3-FC52A03BA8BF}"/>
              </a:ext>
            </a:extLst>
          </p:cNvPr>
          <p:cNvSpPr/>
          <p:nvPr/>
        </p:nvSpPr>
        <p:spPr bwMode="auto">
          <a:xfrm>
            <a:off x="6580144" y="1123390"/>
            <a:ext cx="5611856"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grpSp>
        <p:nvGrpSpPr>
          <p:cNvPr id="3" name="Group 2">
            <a:extLst>
              <a:ext uri="{FF2B5EF4-FFF2-40B4-BE49-F238E27FC236}">
                <a16:creationId xmlns:a16="http://schemas.microsoft.com/office/drawing/2014/main" id="{A795EE37-B1CD-5ED9-E520-581B330E7835}"/>
              </a:ext>
            </a:extLst>
          </p:cNvPr>
          <p:cNvGrpSpPr/>
          <p:nvPr/>
        </p:nvGrpSpPr>
        <p:grpSpPr>
          <a:xfrm>
            <a:off x="1619711" y="3190135"/>
            <a:ext cx="5720532" cy="1160547"/>
            <a:chOff x="1608313" y="5360996"/>
            <a:chExt cx="5720532" cy="1160547"/>
          </a:xfrm>
        </p:grpSpPr>
        <p:sp>
          <p:nvSpPr>
            <p:cNvPr id="23" name="Content Placeholder 1">
              <a:extLst>
                <a:ext uri="{FF2B5EF4-FFF2-40B4-BE49-F238E27FC236}">
                  <a16:creationId xmlns:a16="http://schemas.microsoft.com/office/drawing/2014/main" id="{42B6628D-DA14-870F-BC99-0E36C1AA5F8E}"/>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 to </a:t>
              </a:r>
              <a:r>
                <a:rPr lang="en-US" sz="2000" b="1" dirty="0">
                  <a:solidFill>
                    <a:srgbClr val="C00000"/>
                  </a:solidFill>
                  <a:cs typeface="Courier New" panose="02070309020205020404" pitchFamily="49" charset="0"/>
                </a:rPr>
                <a:t>load</a:t>
              </a:r>
              <a:r>
                <a:rPr lang="en-US" sz="2000" dirty="0">
                  <a:solidFill>
                    <a:schemeClr val="tx2"/>
                  </a:solidFill>
                  <a:cs typeface="Courier New" panose="02070309020205020404" pitchFamily="49" charset="0"/>
                </a:rPr>
                <a:t>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read (load) from *pointer</a:t>
              </a:r>
            </a:p>
          </p:txBody>
        </p:sp>
        <p:sp>
          <p:nvSpPr>
            <p:cNvPr id="25" name="Down Arrow 24">
              <a:extLst>
                <a:ext uri="{FF2B5EF4-FFF2-40B4-BE49-F238E27FC236}">
                  <a16:creationId xmlns:a16="http://schemas.microsoft.com/office/drawing/2014/main" id="{5FDDFF36-9EA7-6561-45E7-CD2AFD032C77}"/>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Content Placeholder 1">
            <a:extLst>
              <a:ext uri="{FF2B5EF4-FFF2-40B4-BE49-F238E27FC236}">
                <a16:creationId xmlns:a16="http://schemas.microsoft.com/office/drawing/2014/main" id="{B50C0C17-B064-B291-53CB-69E320CB74B7}"/>
              </a:ext>
            </a:extLst>
          </p:cNvPr>
          <p:cNvSpPr txBox="1">
            <a:spLocks/>
          </p:cNvSpPr>
          <p:nvPr/>
        </p:nvSpPr>
        <p:spPr>
          <a:xfrm>
            <a:off x="136803" y="948141"/>
            <a:ext cx="6303720" cy="198429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Tell the assembler load the address (</a:t>
            </a:r>
            <a:r>
              <a:rPr lang="en-US" sz="2000" dirty="0" err="1">
                <a:cs typeface="Courier New" panose="02070309020205020404" pitchFamily="49" charset="0"/>
              </a:rPr>
              <a:t>Lvalue</a:t>
            </a:r>
            <a:r>
              <a:rPr lang="en-US" sz="2000" dirty="0">
                <a:cs typeface="Courier New" panose="02070309020205020404" pitchFamily="49" charset="0"/>
              </a:rPr>
              <a:t>) of a label into a register:</a:t>
            </a:r>
          </a:p>
          <a:p>
            <a:pPr marL="354012" lvl="1" indent="0">
              <a:buNone/>
            </a:pPr>
            <a:r>
              <a:rPr lang="en-US" sz="2200" dirty="0" err="1">
                <a:solidFill>
                  <a:srgbClr val="0070C0"/>
                </a:solidFill>
                <a:latin typeface="Consolas" panose="020B0609020204030204" pitchFamily="49" charset="0"/>
                <a:cs typeface="Consolas" panose="020B0609020204030204" pitchFamily="49" charset="0"/>
              </a:rPr>
              <a:t>ldr</a:t>
            </a:r>
            <a:r>
              <a:rPr lang="en-US" sz="2200" dirty="0">
                <a:solidFill>
                  <a:srgbClr val="0070C0"/>
                </a:solidFill>
                <a:latin typeface="Consolas" panose="020B0609020204030204" pitchFamily="49" charset="0"/>
                <a:cs typeface="Consolas" panose="020B0609020204030204" pitchFamily="49" charset="0"/>
              </a:rPr>
              <a:t>/str  </a:t>
            </a:r>
            <a:r>
              <a:rPr lang="en-US" sz="2200" dirty="0">
                <a:latin typeface="Consolas" panose="020B0609020204030204" pitchFamily="49" charset="0"/>
                <a:cs typeface="Consolas" panose="020B0609020204030204" pitchFamily="49" charset="0"/>
              </a:rPr>
              <a:t>Rd, </a:t>
            </a:r>
            <a:r>
              <a:rPr lang="en-US" sz="2200" dirty="0">
                <a:solidFill>
                  <a:srgbClr val="C00000"/>
                </a:solidFill>
                <a:latin typeface="Consolas" panose="020B0609020204030204" pitchFamily="49" charset="0"/>
                <a:cs typeface="Consolas" panose="020B0609020204030204" pitchFamily="49" charset="0"/>
              </a:rPr>
              <a:t>=Label </a:t>
            </a:r>
            <a:r>
              <a:rPr lang="en-US" sz="2200" i="1" dirty="0">
                <a:solidFill>
                  <a:srgbClr val="2C895B"/>
                </a:solidFill>
                <a:latin typeface="Consolas" panose="020B0609020204030204" pitchFamily="49" charset="0"/>
                <a:cs typeface="Consolas" panose="020B0609020204030204" pitchFamily="49" charset="0"/>
              </a:rPr>
              <a:t>// Rd = address</a:t>
            </a:r>
          </a:p>
          <a:p>
            <a:r>
              <a:rPr lang="en-US" sz="2400" i="1" dirty="0">
                <a:solidFill>
                  <a:srgbClr val="2C895B"/>
                </a:solidFill>
                <a:latin typeface="Consolas" panose="020B0609020204030204" pitchFamily="49" charset="0"/>
                <a:cs typeface="Consolas" panose="020B0609020204030204" pitchFamily="49" charset="0"/>
              </a:rPr>
              <a:t>Example to the right: y = x;</a:t>
            </a:r>
          </a:p>
        </p:txBody>
      </p:sp>
      <p:sp>
        <p:nvSpPr>
          <p:cNvPr id="5" name="TextBox 4">
            <a:extLst>
              <a:ext uri="{FF2B5EF4-FFF2-40B4-BE49-F238E27FC236}">
                <a16:creationId xmlns:a16="http://schemas.microsoft.com/office/drawing/2014/main" id="{95C1E49A-658D-1010-DDC9-A1A6BF7BBCA3}"/>
              </a:ext>
            </a:extLst>
          </p:cNvPr>
          <p:cNvSpPr txBox="1"/>
          <p:nvPr/>
        </p:nvSpPr>
        <p:spPr>
          <a:xfrm>
            <a:off x="6580143" y="420787"/>
            <a:ext cx="5611855" cy="677108"/>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6ED35F7-CB4B-4DBA-436B-F26E51D794F8}"/>
              </a:ext>
            </a:extLst>
          </p:cNvPr>
          <p:cNvGrpSpPr/>
          <p:nvPr/>
        </p:nvGrpSpPr>
        <p:grpSpPr>
          <a:xfrm>
            <a:off x="1619711" y="5329585"/>
            <a:ext cx="5720532" cy="1160547"/>
            <a:chOff x="1608313" y="5360996"/>
            <a:chExt cx="5720532" cy="1160547"/>
          </a:xfrm>
        </p:grpSpPr>
        <p:sp>
          <p:nvSpPr>
            <p:cNvPr id="7" name="Content Placeholder 1">
              <a:extLst>
                <a:ext uri="{FF2B5EF4-FFF2-40B4-BE49-F238E27FC236}">
                  <a16:creationId xmlns:a16="http://schemas.microsoft.com/office/drawing/2014/main" id="{6BAF533B-62E8-462A-683E-F409112F6E9D}"/>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steps </a:t>
              </a:r>
              <a:r>
                <a:rPr lang="en-US" sz="2000" b="1" dirty="0">
                  <a:solidFill>
                    <a:srgbClr val="C00000"/>
                  </a:solidFill>
                  <a:cs typeface="Courier New" panose="02070309020205020404" pitchFamily="49" charset="0"/>
                </a:rPr>
                <a:t>store</a:t>
              </a:r>
              <a:r>
                <a:rPr lang="en-US" sz="2000" dirty="0">
                  <a:solidFill>
                    <a:schemeClr val="tx2"/>
                  </a:solidFill>
                  <a:cs typeface="Courier New" panose="02070309020205020404" pitchFamily="49" charset="0"/>
                </a:rPr>
                <a:t> to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write (store) to  *pointer</a:t>
              </a:r>
            </a:p>
          </p:txBody>
        </p:sp>
        <p:sp>
          <p:nvSpPr>
            <p:cNvPr id="8" name="Down Arrow 7">
              <a:extLst>
                <a:ext uri="{FF2B5EF4-FFF2-40B4-BE49-F238E27FC236}">
                  <a16:creationId xmlns:a16="http://schemas.microsoft.com/office/drawing/2014/main" id="{9681EDAD-B3D2-7B62-7F79-44DE03A56C65}"/>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64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Loading large </a:t>
            </a:r>
            <a:r>
              <a:rPr lang="en-US" sz="2800" i="0" u="none" strike="noStrike" dirty="0" err="1">
                <a:effectLst/>
                <a:latin typeface="-webkit-standard"/>
              </a:rPr>
              <a:t>contstants</a:t>
            </a:r>
            <a:r>
              <a:rPr lang="en-US" sz="2800" i="0" u="none" strike="noStrike" dirty="0">
                <a:effectLst/>
                <a:latin typeface="-webkit-standard"/>
              </a:rPr>
              <a:t> into a register:</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98242" y="14492"/>
            <a:ext cx="12093758" cy="490633"/>
          </a:xfrm>
        </p:spPr>
        <p:txBody>
          <a:bodyPr/>
          <a:lstStyle/>
          <a:p>
            <a:r>
              <a:rPr lang="en-US" dirty="0"/>
              <a:t>LDR/STR – Register To/From Memory Copy</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1154624" y="2841489"/>
            <a:ext cx="10048377" cy="1596455"/>
          </a:xfrm>
          <a:solidFill>
            <a:schemeClr val="accent4">
              <a:lumMod val="20000"/>
              <a:lumOff val="80000"/>
            </a:schemeClr>
          </a:solidFill>
          <a:ln>
            <a:solidFill>
              <a:schemeClr val="tx2"/>
            </a:solidFill>
          </a:ln>
        </p:spPr>
        <p:txBody>
          <a:bodyPr/>
          <a:lstStyle/>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imm12] </a:t>
            </a:r>
            <a:r>
              <a:rPr lang="en-US" sz="1800" dirty="0">
                <a:solidFill>
                  <a:srgbClr val="00B050"/>
                </a:solidFill>
                <a:latin typeface="Consolas" panose="020B0609020204030204" pitchFamily="49" charset="0"/>
                <a:cs typeface="Consolas" panose="020B0609020204030204" pitchFamily="49" charset="0"/>
              </a:rPr>
              <a:t>// base register pointer + offset  </a:t>
            </a:r>
            <a:r>
              <a:rPr lang="en-US" sz="1800" dirty="0">
                <a:solidFill>
                  <a:srgbClr val="FF0000"/>
                </a:solidFill>
                <a:latin typeface="Consolas" panose="020B0609020204030204" pitchFamily="49" charset="0"/>
                <a:cs typeface="Consolas" panose="020B0609020204030204" pitchFamily="49" charset="0"/>
              </a:rPr>
              <a:t>imm12 in bytes  </a:t>
            </a:r>
          </a:p>
          <a:p>
            <a:pPr marL="0" indent="0">
              <a:lnSpc>
                <a:spcPct val="100000"/>
              </a:lnSpc>
              <a:buNone/>
            </a:pPr>
            <a:r>
              <a:rPr lang="en-US" sz="1800" dirty="0">
                <a:solidFill>
                  <a:srgbClr val="0070C0"/>
                </a:solidFill>
                <a:latin typeface="Consolas" panose="020B0609020204030204" pitchFamily="49" charset="0"/>
                <a:cs typeface="Consolas" panose="020B0609020204030204" pitchFamily="49" charset="0"/>
              </a:rPr>
              <a:t>                             -4095 &lt;= imm12 &lt;= 4095 (bytes)</a:t>
            </a: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a:t>
            </a:r>
            <a:r>
              <a:rPr lang="en-US" sz="1800" dirty="0">
                <a:solidFill>
                  <a:srgbClr val="00B050"/>
                </a:solidFill>
                <a:latin typeface="Consolas" panose="020B0609020204030204" pitchFamily="49" charset="0"/>
                <a:cs typeface="Consolas" panose="020B0609020204030204" pitchFamily="49" charset="0"/>
              </a:rPr>
              <a:t>// base register pointer + 0 (imm12 is 0) </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Rm]    </a:t>
            </a:r>
            <a:r>
              <a:rPr lang="en-US" sz="1800" dirty="0">
                <a:solidFill>
                  <a:srgbClr val="00B050"/>
                </a:solidFill>
                <a:latin typeface="Consolas" panose="020B0609020204030204" pitchFamily="49" charset="0"/>
                <a:cs typeface="Consolas" panose="020B0609020204030204" pitchFamily="49" charset="0"/>
              </a:rPr>
              <a:t>// base register pointer +- offset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424715" y="656435"/>
            <a:ext cx="5633963"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4093718" y="177796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3814625" y="2193840"/>
            <a:ext cx="1680909"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 constant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3144252" y="185703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694858" y="219900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557076" y="149076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2866348" y="149546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3478312" y="149076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2260536" y="149181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2616764" y="108497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1855237" y="707399"/>
            <a:ext cx="395683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a:t>
            </a:r>
          </a:p>
        </p:txBody>
      </p:sp>
      <p:sp>
        <p:nvSpPr>
          <p:cNvPr id="41" name="TextBox 40">
            <a:extLst>
              <a:ext uri="{FF2B5EF4-FFF2-40B4-BE49-F238E27FC236}">
                <a16:creationId xmlns:a16="http://schemas.microsoft.com/office/drawing/2014/main" id="{6AFCC1C8-574E-8E4E-8555-AF8F96C64834}"/>
              </a:ext>
            </a:extLst>
          </p:cNvPr>
          <p:cNvSpPr txBox="1"/>
          <p:nvPr/>
        </p:nvSpPr>
        <p:spPr>
          <a:xfrm>
            <a:off x="1855238" y="149076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557076" y="72244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1547447" y="109177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E5AE9F5-DC96-824F-A293-2B5EB5AFE680}"/>
              </a:ext>
            </a:extLst>
          </p:cNvPr>
          <p:cNvGrpSpPr/>
          <p:nvPr/>
        </p:nvGrpSpPr>
        <p:grpSpPr>
          <a:xfrm>
            <a:off x="6293814" y="630667"/>
            <a:ext cx="5633964" cy="1989556"/>
            <a:chOff x="6260122" y="452935"/>
            <a:chExt cx="5633964" cy="1989556"/>
          </a:xfrm>
        </p:grpSpPr>
        <p:sp>
          <p:nvSpPr>
            <p:cNvPr id="24" name="Rectangle 23">
              <a:extLst>
                <a:ext uri="{FF2B5EF4-FFF2-40B4-BE49-F238E27FC236}">
                  <a16:creationId xmlns:a16="http://schemas.microsoft.com/office/drawing/2014/main" id="{A1E002E9-C49C-B144-8E83-3FD2C22AF615}"/>
                </a:ext>
              </a:extLst>
            </p:cNvPr>
            <p:cNvSpPr/>
            <p:nvPr/>
          </p:nvSpPr>
          <p:spPr>
            <a:xfrm>
              <a:off x="6260122" y="452935"/>
              <a:ext cx="5633964"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39FD4B8-2998-BE4D-999F-BC8A0EBE6DB8}"/>
                </a:ext>
              </a:extLst>
            </p:cNvPr>
            <p:cNvCxnSpPr>
              <a:cxnSpLocks/>
            </p:cNvCxnSpPr>
            <p:nvPr/>
          </p:nvCxnSpPr>
          <p:spPr bwMode="auto">
            <a:xfrm flipV="1">
              <a:off x="9941249" y="1603051"/>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26" name="TextBox 25">
              <a:extLst>
                <a:ext uri="{FF2B5EF4-FFF2-40B4-BE49-F238E27FC236}">
                  <a16:creationId xmlns:a16="http://schemas.microsoft.com/office/drawing/2014/main" id="{9356F3AB-7A3A-074A-A40B-8FD368B0416B}"/>
                </a:ext>
              </a:extLst>
            </p:cNvPr>
            <p:cNvSpPr txBox="1"/>
            <p:nvPr/>
          </p:nvSpPr>
          <p:spPr>
            <a:xfrm>
              <a:off x="9465482" y="1959340"/>
              <a:ext cx="2334935"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Offset/index Register</a:t>
              </a:r>
            </a:p>
          </p:txBody>
        </p:sp>
        <p:cxnSp>
          <p:nvCxnSpPr>
            <p:cNvPr id="27" name="Straight Arrow Connector 26">
              <a:extLst>
                <a:ext uri="{FF2B5EF4-FFF2-40B4-BE49-F238E27FC236}">
                  <a16:creationId xmlns:a16="http://schemas.microsoft.com/office/drawing/2014/main" id="{4DBB029A-B563-7F46-B372-0DD7A36B2ED8}"/>
                </a:ext>
              </a:extLst>
            </p:cNvPr>
            <p:cNvCxnSpPr>
              <a:cxnSpLocks/>
            </p:cNvCxnSpPr>
            <p:nvPr/>
          </p:nvCxnSpPr>
          <p:spPr bwMode="auto">
            <a:xfrm flipV="1">
              <a:off x="9200815" y="1622370"/>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28" name="TextBox 27">
              <a:extLst>
                <a:ext uri="{FF2B5EF4-FFF2-40B4-BE49-F238E27FC236}">
                  <a16:creationId xmlns:a16="http://schemas.microsoft.com/office/drawing/2014/main" id="{51564177-F2D3-104B-9EDA-B15B325F67A7}"/>
                </a:ext>
              </a:extLst>
            </p:cNvPr>
            <p:cNvSpPr txBox="1"/>
            <p:nvPr/>
          </p:nvSpPr>
          <p:spPr>
            <a:xfrm>
              <a:off x="6617594" y="1960993"/>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29" name="TextBox 28">
              <a:extLst>
                <a:ext uri="{FF2B5EF4-FFF2-40B4-BE49-F238E27FC236}">
                  <a16:creationId xmlns:a16="http://schemas.microsoft.com/office/drawing/2014/main" id="{4756B6B8-EDBA-5844-BB01-2EA1896DFCF1}"/>
                </a:ext>
              </a:extLst>
            </p:cNvPr>
            <p:cNvSpPr txBox="1"/>
            <p:nvPr/>
          </p:nvSpPr>
          <p:spPr>
            <a:xfrm>
              <a:off x="6740915" y="125579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30" name="TextBox 29">
              <a:extLst>
                <a:ext uri="{FF2B5EF4-FFF2-40B4-BE49-F238E27FC236}">
                  <a16:creationId xmlns:a16="http://schemas.microsoft.com/office/drawing/2014/main" id="{E71DC2C2-F786-7841-A483-4BAFA3CFBD2B}"/>
                </a:ext>
              </a:extLst>
            </p:cNvPr>
            <p:cNvSpPr txBox="1"/>
            <p:nvPr/>
          </p:nvSpPr>
          <p:spPr>
            <a:xfrm>
              <a:off x="9013463" y="1259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32" name="TextBox 31">
              <a:extLst>
                <a:ext uri="{FF2B5EF4-FFF2-40B4-BE49-F238E27FC236}">
                  <a16:creationId xmlns:a16="http://schemas.microsoft.com/office/drawing/2014/main" id="{64B3D027-53D7-8544-8ADD-28926B9D792A}"/>
                </a:ext>
              </a:extLst>
            </p:cNvPr>
            <p:cNvSpPr txBox="1"/>
            <p:nvPr/>
          </p:nvSpPr>
          <p:spPr>
            <a:xfrm>
              <a:off x="8407651" y="1255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33" name="Straight Arrow Connector 32">
              <a:extLst>
                <a:ext uri="{FF2B5EF4-FFF2-40B4-BE49-F238E27FC236}">
                  <a16:creationId xmlns:a16="http://schemas.microsoft.com/office/drawing/2014/main" id="{3FC9B910-3792-524C-9DC7-9987E5CF347A}"/>
                </a:ext>
              </a:extLst>
            </p:cNvPr>
            <p:cNvCxnSpPr>
              <a:cxnSpLocks/>
            </p:cNvCxnSpPr>
            <p:nvPr/>
          </p:nvCxnSpPr>
          <p:spPr bwMode="auto">
            <a:xfrm>
              <a:off x="8710557" y="886078"/>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34" name="TextBox 33">
              <a:extLst>
                <a:ext uri="{FF2B5EF4-FFF2-40B4-BE49-F238E27FC236}">
                  <a16:creationId xmlns:a16="http://schemas.microsoft.com/office/drawing/2014/main" id="{9C6CCDD2-37B6-4F47-8970-7FB05A862360}"/>
                </a:ext>
              </a:extLst>
            </p:cNvPr>
            <p:cNvSpPr txBox="1"/>
            <p:nvPr/>
          </p:nvSpPr>
          <p:spPr>
            <a:xfrm>
              <a:off x="8030030" y="529634"/>
              <a:ext cx="381036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 address</a:t>
              </a:r>
            </a:p>
          </p:txBody>
        </p:sp>
        <p:sp>
          <p:nvSpPr>
            <p:cNvPr id="37" name="TextBox 36">
              <a:extLst>
                <a:ext uri="{FF2B5EF4-FFF2-40B4-BE49-F238E27FC236}">
                  <a16:creationId xmlns:a16="http://schemas.microsoft.com/office/drawing/2014/main" id="{C78A716F-DB0F-2F47-B855-E8DCC6916433}"/>
                </a:ext>
              </a:extLst>
            </p:cNvPr>
            <p:cNvSpPr txBox="1"/>
            <p:nvPr/>
          </p:nvSpPr>
          <p:spPr>
            <a:xfrm>
              <a:off x="9623059" y="125579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44" name="TextBox 43">
              <a:extLst>
                <a:ext uri="{FF2B5EF4-FFF2-40B4-BE49-F238E27FC236}">
                  <a16:creationId xmlns:a16="http://schemas.microsoft.com/office/drawing/2014/main" id="{5A377830-13DC-1744-8C63-67313136F57B}"/>
                </a:ext>
              </a:extLst>
            </p:cNvPr>
            <p:cNvSpPr txBox="1"/>
            <p:nvPr/>
          </p:nvSpPr>
          <p:spPr>
            <a:xfrm>
              <a:off x="8030030" y="1259447"/>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5" name="TextBox 44">
              <a:extLst>
                <a:ext uri="{FF2B5EF4-FFF2-40B4-BE49-F238E27FC236}">
                  <a16:creationId xmlns:a16="http://schemas.microsoft.com/office/drawing/2014/main" id="{C55FFCDC-3B9F-6841-B790-4155C75ACE51}"/>
                </a:ext>
              </a:extLst>
            </p:cNvPr>
            <p:cNvSpPr txBox="1"/>
            <p:nvPr/>
          </p:nvSpPr>
          <p:spPr>
            <a:xfrm>
              <a:off x="6696665" y="534423"/>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46" name="Straight Arrow Connector 45">
              <a:extLst>
                <a:ext uri="{FF2B5EF4-FFF2-40B4-BE49-F238E27FC236}">
                  <a16:creationId xmlns:a16="http://schemas.microsoft.com/office/drawing/2014/main" id="{B75AE734-E36F-4447-B624-0F705B60C59D}"/>
                </a:ext>
              </a:extLst>
            </p:cNvPr>
            <p:cNvCxnSpPr/>
            <p:nvPr/>
          </p:nvCxnSpPr>
          <p:spPr>
            <a:xfrm>
              <a:off x="7687036" y="903755"/>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F856C21-FD78-7B4B-8EBD-9CB66FDB0BC1}"/>
              </a:ext>
            </a:extLst>
          </p:cNvPr>
          <p:cNvSpPr txBox="1"/>
          <p:nvPr/>
        </p:nvSpPr>
        <p:spPr>
          <a:xfrm>
            <a:off x="1739892" y="4555445"/>
            <a:ext cx="8877840" cy="2246769"/>
          </a:xfrm>
          <a:prstGeom prst="rect">
            <a:avLst/>
          </a:prstGeom>
          <a:solidFill>
            <a:schemeClr val="accent4">
              <a:lumMod val="20000"/>
              <a:lumOff val="80000"/>
            </a:schemeClr>
          </a:solidFill>
          <a:ln>
            <a:solidFill>
              <a:srgbClr val="000000"/>
            </a:solidFill>
          </a:ln>
        </p:spPr>
        <p:txBody>
          <a:bodyPr wrap="square" rtlCol="0">
            <a:spAutoFit/>
          </a:bodyPr>
          <a:lstStyle/>
          <a:p>
            <a:r>
              <a:rPr lang="en-US" sz="2000" dirty="0" err="1">
                <a:solidFill>
                  <a:srgbClr val="FF0000"/>
                </a:solidFill>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a:t>
            </a:r>
            <a:r>
              <a:rPr lang="en-US" sz="2000" dirty="0" err="1">
                <a:solidFill>
                  <a:schemeClr val="tx1">
                    <a:lumMod val="50000"/>
                  </a:schemeClr>
                </a:solidFill>
                <a:latin typeface="Consolas" panose="020B0609020204030204" pitchFamily="49" charset="0"/>
                <a:cs typeface="Consolas" panose="020B0609020204030204" pitchFamily="49" charset="0"/>
              </a:rPr>
              <a:t>var_x</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r1 = &amp;</a:t>
            </a:r>
            <a:r>
              <a:rPr lang="en-US" sz="2000" dirty="0" err="1">
                <a:solidFill>
                  <a:srgbClr val="00B050"/>
                </a:solidFill>
                <a:latin typeface="Consolas" panose="020B0609020204030204" pitchFamily="49" charset="0"/>
                <a:cs typeface="Consolas" panose="020B0609020204030204" pitchFamily="49" charset="0"/>
              </a:rPr>
              <a:t>var_x</a:t>
            </a:r>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=mylabel+4  	</a:t>
            </a:r>
            <a:r>
              <a:rPr lang="en-US" sz="2000" dirty="0">
                <a:solidFill>
                  <a:srgbClr val="00B050"/>
                </a:solidFill>
                <a:latin typeface="Consolas" panose="020B0609020204030204" pitchFamily="49" charset="0"/>
                <a:cs typeface="Consolas" panose="020B0609020204030204" pitchFamily="49" charset="0"/>
              </a:rPr>
              <a:t>// *(mylabel+4) = r1</a:t>
            </a:r>
          </a:p>
          <a:p>
            <a:pPr>
              <a:tabLst>
                <a:tab pos="1371600" algn="l"/>
              </a:tabLst>
            </a:pP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000000"/>
                </a:solidFill>
                <a:latin typeface="Consolas" panose="020B0609020204030204" pitchFamily="49" charset="0"/>
                <a:cs typeface="Consolas" panose="020B0609020204030204" pitchFamily="49" charset="0"/>
              </a:rPr>
              <a:t> 		r1, =0x246abcd  	</a:t>
            </a:r>
            <a:r>
              <a:rPr lang="en-US" sz="2000" dirty="0">
                <a:solidFill>
                  <a:schemeClr val="accent5"/>
                </a:solidFill>
                <a:latin typeface="Consolas" panose="020B0609020204030204" pitchFamily="49" charset="0"/>
                <a:cs typeface="Consolas" panose="020B0609020204030204" pitchFamily="49" charset="0"/>
              </a:rPr>
              <a:t>// load an immediate into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a:t>
            </a:r>
            <a:r>
              <a:rPr lang="en-US" sz="2000" dirty="0">
                <a:solidFill>
                  <a:srgbClr val="00B050"/>
                </a:solidFill>
                <a:latin typeface="Consolas" panose="020B0609020204030204" pitchFamily="49" charset="0"/>
                <a:cs typeface="Consolas" panose="020B0609020204030204" pitchFamily="49" charset="0"/>
              </a:rPr>
              <a:t>// y = *r3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a:t>
            </a:r>
            <a:r>
              <a:rPr lang="en-US" sz="2000" dirty="0">
                <a:solidFill>
                  <a:srgbClr val="00B050"/>
                </a:solidFill>
                <a:latin typeface="Consolas" panose="020B0609020204030204" pitchFamily="49" charset="0"/>
                <a:cs typeface="Consolas" panose="020B0609020204030204" pitchFamily="49" charset="0"/>
              </a:rPr>
              <a:t>// *r0 =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-4]	      </a:t>
            </a:r>
            <a:r>
              <a:rPr lang="en-US" sz="2000" dirty="0">
                <a:solidFill>
                  <a:srgbClr val="00B050"/>
                </a:solidFill>
                <a:latin typeface="Consolas" panose="020B0609020204030204" pitchFamily="49" charset="0"/>
                <a:cs typeface="Consolas" panose="020B0609020204030204" pitchFamily="49" charset="0"/>
              </a:rPr>
              <a:t>// y = *(r3 – 4)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r2]	      </a:t>
            </a:r>
            <a:r>
              <a:rPr lang="en-US" sz="2000" dirty="0">
                <a:solidFill>
                  <a:srgbClr val="00B050"/>
                </a:solidFill>
                <a:latin typeface="Consolas" panose="020B0609020204030204" pitchFamily="49" charset="0"/>
                <a:cs typeface="Consolas" panose="020B0609020204030204" pitchFamily="49" charset="0"/>
              </a:rPr>
              <a:t>// *(r0 + r2) = r1</a:t>
            </a:r>
            <a:r>
              <a:rPr lang="en-US" sz="2000" dirty="0">
                <a:solidFill>
                  <a:schemeClr val="accent5"/>
                </a:solidFill>
                <a:latin typeface="Consolas" panose="020B0609020204030204" pitchFamily="49" charset="0"/>
                <a:cs typeface="Consolas" panose="020B0609020204030204" pitchFamily="49" charset="0"/>
              </a:rPr>
              <a:t> </a:t>
            </a:r>
          </a:p>
        </p:txBody>
      </p:sp>
      <p:sp>
        <p:nvSpPr>
          <p:cNvPr id="35" name="TextBox 34">
            <a:extLst>
              <a:ext uri="{FF2B5EF4-FFF2-40B4-BE49-F238E27FC236}">
                <a16:creationId xmlns:a16="http://schemas.microsoft.com/office/drawing/2014/main" id="{3D25B32A-B5C4-0F41-851D-72A3ECAB0F7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12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C4E3-6E14-BA48-8224-6B5C5577A93B}"/>
              </a:ext>
            </a:extLst>
          </p:cNvPr>
          <p:cNvSpPr>
            <a:spLocks noGrp="1"/>
          </p:cNvSpPr>
          <p:nvPr>
            <p:ph type="title"/>
          </p:nvPr>
        </p:nvSpPr>
        <p:spPr>
          <a:xfrm>
            <a:off x="587375" y="-1731"/>
            <a:ext cx="10515600" cy="488949"/>
          </a:xfrm>
        </p:spPr>
        <p:txBody>
          <a:bodyPr/>
          <a:lstStyle/>
          <a:p>
            <a:r>
              <a:rPr lang="en-US" dirty="0"/>
              <a:t>Function Calls, Parameters and Locals: Requirements</a:t>
            </a:r>
          </a:p>
        </p:txBody>
      </p:sp>
      <p:sp>
        <p:nvSpPr>
          <p:cNvPr id="3" name="Content Placeholder 2">
            <a:extLst>
              <a:ext uri="{FF2B5EF4-FFF2-40B4-BE49-F238E27FC236}">
                <a16:creationId xmlns:a16="http://schemas.microsoft.com/office/drawing/2014/main" id="{20449DBC-8C25-3C4D-B19A-52D97C9F9EBD}"/>
              </a:ext>
            </a:extLst>
          </p:cNvPr>
          <p:cNvSpPr>
            <a:spLocks noGrp="1"/>
          </p:cNvSpPr>
          <p:nvPr>
            <p:ph sz="quarter" idx="16"/>
          </p:nvPr>
        </p:nvSpPr>
        <p:spPr>
          <a:xfrm>
            <a:off x="57856" y="487218"/>
            <a:ext cx="4713929" cy="6126064"/>
          </a:xfrm>
          <a:solidFill>
            <a:schemeClr val="bg1">
              <a:lumMod val="95000"/>
            </a:schemeClr>
          </a:solidFill>
          <a:ln>
            <a:solidFill>
              <a:schemeClr val="bg1">
                <a:lumMod val="75000"/>
              </a:schemeClr>
            </a:solidFill>
          </a:ln>
        </p:spPr>
        <p:txBody>
          <a:bodyPr/>
          <a:lstStyle/>
          <a:p>
            <a:pPr lvl="1">
              <a:lnSpc>
                <a:spcPct val="70000"/>
              </a:lnSpc>
              <a:buFontTx/>
              <a:buNone/>
            </a:pPr>
            <a:r>
              <a:rPr lang="en-US" altLang="en-US" sz="1600" dirty="0">
                <a:latin typeface="Consolas" panose="020B0609020204030204" pitchFamily="49" charset="0"/>
                <a:cs typeface="Consolas" panose="020B0609020204030204" pitchFamily="49" charset="0"/>
              </a:rPr>
              <a:t>int </a:t>
            </a:r>
          </a:p>
          <a:p>
            <a:pPr lvl="1">
              <a:lnSpc>
                <a:spcPct val="70000"/>
              </a:lnSpc>
              <a:buFontTx/>
              <a:buNone/>
            </a:pPr>
            <a:r>
              <a:rPr lang="en-US" altLang="en-US" sz="1600" dirty="0">
                <a:latin typeface="Consolas" panose="020B0609020204030204" pitchFamily="49" charset="0"/>
                <a:cs typeface="Consolas" panose="020B0609020204030204" pitchFamily="49" charset="0"/>
              </a:rPr>
              <a:t>main(int </a:t>
            </a:r>
            <a:r>
              <a:rPr lang="en-US" altLang="en-US" sz="1600" dirty="0" err="1">
                <a:latin typeface="Consolas" panose="020B0609020204030204" pitchFamily="49" charset="0"/>
                <a:cs typeface="Consolas" panose="020B0609020204030204" pitchFamily="49" charset="0"/>
              </a:rPr>
              <a:t>argc</a:t>
            </a:r>
            <a:r>
              <a:rPr lang="en-US" altLang="en-US" sz="1600" dirty="0">
                <a:latin typeface="Consolas" panose="020B0609020204030204" pitchFamily="49" charset="0"/>
                <a:cs typeface="Consolas" panose="020B0609020204030204" pitchFamily="49" charset="0"/>
              </a:rPr>
              <a:t>, char *</a:t>
            </a:r>
            <a:r>
              <a:rPr lang="en-US" altLang="en-US" sz="1600" dirty="0" err="1">
                <a:latin typeface="Consolas" panose="020B0609020204030204" pitchFamily="49" charset="0"/>
                <a:cs typeface="Consolas" panose="020B0609020204030204" pitchFamily="49" charset="0"/>
              </a:rPr>
              <a:t>argv</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solidFill>
                  <a:srgbClr val="0070C0"/>
                </a:solidFill>
                <a:latin typeface="Consolas" panose="020B0609020204030204" pitchFamily="49" charset="0"/>
                <a:cs typeface="Consolas" panose="020B0609020204030204" pitchFamily="49" charset="0"/>
              </a:rPr>
              <a:t>    </a:t>
            </a:r>
            <a:r>
              <a:rPr lang="en-US" altLang="en-US" sz="1600" dirty="0">
                <a:latin typeface="Consolas" panose="020B0609020204030204" pitchFamily="49" charset="0"/>
                <a:cs typeface="Consolas" panose="020B0609020204030204" pitchFamily="49" charset="0"/>
              </a:rPr>
              <a:t>int x, z = 4;</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    x = a(z);</a:t>
            </a:r>
          </a:p>
          <a:p>
            <a:pPr lvl="1">
              <a:lnSpc>
                <a:spcPct val="70000"/>
              </a:lnSpc>
              <a:buFontTx/>
              <a:buNone/>
            </a:pPr>
            <a:r>
              <a:rPr lang="en-US" altLang="en-US" sz="1600" dirty="0">
                <a:latin typeface="Consolas" panose="020B0609020204030204" pitchFamily="49" charset="0"/>
                <a:cs typeface="Consolas" panose="020B0609020204030204" pitchFamily="49" charset="0"/>
              </a:rPr>
              <a:t>	  z = </a:t>
            </a:r>
            <a:r>
              <a:rPr lang="en-US" altLang="en-US" sz="1600" dirty="0">
                <a:solidFill>
                  <a:srgbClr val="FF0000"/>
                </a:solidFill>
                <a:latin typeface="Consolas" panose="020B0609020204030204" pitchFamily="49" charset="0"/>
                <a:cs typeface="Consolas" panose="020B0609020204030204" pitchFamily="49" charset="0"/>
              </a:rPr>
              <a:t>b(z);</a:t>
            </a:r>
          </a:p>
          <a:p>
            <a:pPr lvl="1">
              <a:lnSpc>
                <a:spcPct val="70000"/>
              </a:lnSpc>
              <a:buFontTx/>
              <a:buNone/>
            </a:pPr>
            <a:r>
              <a:rPr lang="en-US" altLang="en-US" sz="1600" dirty="0">
                <a:latin typeface="Consolas" panose="020B0609020204030204" pitchFamily="49" charset="0"/>
                <a:cs typeface="Consolas" panose="020B0609020204030204" pitchFamily="49" charset="0"/>
              </a:rPr>
              <a:t>    return EXIT_SUCCESS;</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a(int n)</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int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 0;</a:t>
            </a:r>
          </a:p>
          <a:p>
            <a:pPr lvl="1">
              <a:lnSpc>
                <a:spcPct val="70000"/>
              </a:lnSpc>
              <a:buFontTx/>
              <a:buNone/>
            </a:pPr>
            <a:r>
              <a:rPr lang="en-US" altLang="en-US" sz="1600" dirty="0">
                <a:latin typeface="Consolas" panose="020B0609020204030204" pitchFamily="49" charset="0"/>
                <a:cs typeface="Consolas" panose="020B0609020204030204" pitchFamily="49" charset="0"/>
              </a:rPr>
              <a:t>    if (n == 1)</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err="1">
                <a:solidFill>
                  <a:srgbClr val="FF0000"/>
                </a:solidFill>
                <a:latin typeface="Consolas" panose="020B0609020204030204" pitchFamily="49" charset="0"/>
                <a:cs typeface="Consolas" panose="020B0609020204030204" pitchFamily="49" charset="0"/>
              </a:rPr>
              <a:t>i</a:t>
            </a:r>
            <a:r>
              <a:rPr lang="en-US" altLang="en-US" sz="1600" dirty="0">
                <a:solidFill>
                  <a:srgbClr val="FF0000"/>
                </a:solidFill>
                <a:latin typeface="Consolas" panose="020B0609020204030204" pitchFamily="49" charset="0"/>
                <a:cs typeface="Consolas" panose="020B0609020204030204" pitchFamily="49" charset="0"/>
              </a:rPr>
              <a:t> = b(n);</a:t>
            </a:r>
          </a:p>
          <a:p>
            <a:pPr lvl="1">
              <a:lnSpc>
                <a:spcPct val="70000"/>
              </a:lnSpc>
              <a:buFontTx/>
              <a:buNone/>
            </a:pPr>
            <a:r>
              <a:rPr lang="en-US" altLang="en-US" sz="1600" dirty="0">
                <a:latin typeface="Consolas" panose="020B0609020204030204" pitchFamily="49" charset="0"/>
                <a:cs typeface="Consolas" panose="020B0609020204030204" pitchFamily="49" charset="0"/>
              </a:rPr>
              <a:t>    return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b(int m)</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a:solidFill>
                  <a:srgbClr val="0070C0"/>
                </a:solidFill>
                <a:latin typeface="Consolas" panose="020B0609020204030204" pitchFamily="49" charset="0"/>
                <a:cs typeface="Consolas" panose="020B0609020204030204" pitchFamily="49" charset="0"/>
              </a:rPr>
              <a:t>return m+1</a:t>
            </a:r>
            <a:r>
              <a:rPr lang="en-US" altLang="en-US" sz="1600" dirty="0">
                <a:latin typeface="Consolas" panose="020B0609020204030204" pitchFamily="49" charset="0"/>
                <a:cs typeface="Consolas" panose="020B0609020204030204" pitchFamily="49" charset="0"/>
              </a:rPr>
              <a:t>; </a:t>
            </a:r>
          </a:p>
          <a:p>
            <a:pPr lvl="1">
              <a:lnSpc>
                <a:spcPct val="70000"/>
              </a:lnSpc>
              <a:buFontTx/>
              <a:buNone/>
            </a:pPr>
            <a:r>
              <a:rPr lang="en-US" altLang="en-US" sz="1600" dirty="0">
                <a:solidFill>
                  <a:srgbClr val="FF0000"/>
                </a:solidFill>
                <a:latin typeface="Consolas" panose="020B0609020204030204" pitchFamily="49" charset="0"/>
                <a:cs typeface="Consolas" panose="020B0609020204030204" pitchFamily="49" charset="0"/>
              </a:rPr>
              <a:t>/* the return cannot be done with a branch */</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p:txBody>
      </p:sp>
      <p:sp>
        <p:nvSpPr>
          <p:cNvPr id="6" name="Content Placeholder 5">
            <a:extLst>
              <a:ext uri="{FF2B5EF4-FFF2-40B4-BE49-F238E27FC236}">
                <a16:creationId xmlns:a16="http://schemas.microsoft.com/office/drawing/2014/main" id="{B77AC766-A2B1-EA45-BC8B-C8B77A516E7F}"/>
              </a:ext>
            </a:extLst>
          </p:cNvPr>
          <p:cNvSpPr>
            <a:spLocks noGrp="1"/>
          </p:cNvSpPr>
          <p:nvPr>
            <p:ph sz="quarter" idx="17"/>
          </p:nvPr>
        </p:nvSpPr>
        <p:spPr>
          <a:xfrm>
            <a:off x="4849305" y="1133097"/>
            <a:ext cx="7078473" cy="5001485"/>
          </a:xfrm>
          <a:solidFill>
            <a:schemeClr val="accent4">
              <a:lumMod val="20000"/>
              <a:lumOff val="80000"/>
            </a:schemeClr>
          </a:solidFill>
          <a:ln>
            <a:solidFill>
              <a:schemeClr val="accent1"/>
            </a:solidFill>
          </a:ln>
        </p:spPr>
        <p:txBody>
          <a:bodyPr/>
          <a:lstStyle/>
          <a:p>
            <a:pPr>
              <a:lnSpc>
                <a:spcPct val="100000"/>
              </a:lnSpc>
            </a:pPr>
            <a:r>
              <a:rPr lang="en-US" sz="2200" dirty="0"/>
              <a:t> Since </a:t>
            </a:r>
            <a:r>
              <a:rPr lang="en-US" sz="2200" dirty="0">
                <a:solidFill>
                  <a:srgbClr val="FF0000"/>
                </a:solidFill>
              </a:rPr>
              <a:t>b() </a:t>
            </a:r>
            <a:r>
              <a:rPr lang="en-US" sz="2200" dirty="0"/>
              <a:t>is called both by main and a() how does the </a:t>
            </a:r>
            <a:r>
              <a:rPr lang="en-US" sz="2200" b="1" dirty="0">
                <a:solidFill>
                  <a:srgbClr val="0070C0"/>
                </a:solidFill>
              </a:rPr>
              <a:t>return m+1 </a:t>
            </a:r>
            <a:r>
              <a:rPr lang="en-US" sz="2200" b="1" dirty="0"/>
              <a:t>statement in b() know where to return to? (Obviously, it cannot be a branch)</a:t>
            </a:r>
          </a:p>
          <a:p>
            <a:pPr>
              <a:lnSpc>
                <a:spcPct val="100000"/>
              </a:lnSpc>
            </a:pPr>
            <a:r>
              <a:rPr lang="en-US" sz="2200" dirty="0"/>
              <a:t>Where are the parameters (</a:t>
            </a:r>
            <a:r>
              <a:rPr lang="en-US" sz="2200" dirty="0" err="1"/>
              <a:t>args</a:t>
            </a:r>
            <a:r>
              <a:rPr lang="en-US" sz="2200" dirty="0"/>
              <a:t>) to a function stored so the function has a copy that it can alter?</a:t>
            </a:r>
          </a:p>
          <a:p>
            <a:pPr>
              <a:lnSpc>
                <a:spcPct val="100000"/>
              </a:lnSpc>
            </a:pPr>
            <a:r>
              <a:rPr lang="en-US" sz="2200" dirty="0"/>
              <a:t>Where is the return value from a function call stored?</a:t>
            </a:r>
          </a:p>
          <a:p>
            <a:pPr>
              <a:lnSpc>
                <a:spcPct val="100000"/>
              </a:lnSpc>
            </a:pPr>
            <a:r>
              <a:rPr lang="en-US" sz="2200" dirty="0"/>
              <a:t>How are Automatic variables</a:t>
            </a:r>
            <a:r>
              <a:rPr lang="en-US" sz="2200" i="1" dirty="0"/>
              <a:t> </a:t>
            </a:r>
            <a:r>
              <a:rPr lang="en-US" sz="2200" i="1" dirty="0">
                <a:solidFill>
                  <a:srgbClr val="0070C0"/>
                </a:solidFill>
              </a:rPr>
              <a:t>lifetime</a:t>
            </a:r>
            <a:r>
              <a:rPr lang="en-US" sz="2200" i="1" dirty="0"/>
              <a:t> </a:t>
            </a:r>
            <a:r>
              <a:rPr lang="en-US" sz="2200" dirty="0"/>
              <a:t>and</a:t>
            </a:r>
            <a:r>
              <a:rPr lang="en-US" sz="2200" i="1" dirty="0"/>
              <a:t> </a:t>
            </a:r>
            <a:r>
              <a:rPr lang="en-US" sz="2200" i="1" dirty="0">
                <a:solidFill>
                  <a:srgbClr val="0070C0"/>
                </a:solidFill>
              </a:rPr>
              <a:t>scope</a:t>
            </a:r>
            <a:r>
              <a:rPr lang="en-US" sz="2200" i="1" dirty="0"/>
              <a:t> </a:t>
            </a:r>
            <a:r>
              <a:rPr lang="en-US" sz="2200" b="1" dirty="0">
                <a:solidFill>
                  <a:srgbClr val="0070C0"/>
                </a:solidFill>
              </a:rPr>
              <a:t>implemented</a:t>
            </a:r>
            <a:r>
              <a:rPr lang="en-US" sz="2200" i="1" dirty="0"/>
              <a:t>?</a:t>
            </a:r>
          </a:p>
          <a:p>
            <a:pPr lvl="1"/>
            <a:r>
              <a:rPr lang="en-US" sz="2200" dirty="0">
                <a:solidFill>
                  <a:schemeClr val="accent5"/>
                </a:solidFill>
              </a:rPr>
              <a:t>When you enter a variables scope: </a:t>
            </a:r>
            <a:r>
              <a:rPr lang="en-US" sz="2200" dirty="0"/>
              <a:t>memory is allocated for the variables</a:t>
            </a:r>
          </a:p>
          <a:p>
            <a:pPr lvl="1"/>
            <a:r>
              <a:rPr lang="en-US" sz="2200" dirty="0">
                <a:solidFill>
                  <a:schemeClr val="accent5"/>
                </a:solidFill>
              </a:rPr>
              <a:t>When you leave a variable scope</a:t>
            </a:r>
            <a:r>
              <a:rPr lang="en-US" sz="2200" dirty="0"/>
              <a:t>: memory lifetime is ended (memory can be reused -- deallocated) – </a:t>
            </a:r>
            <a:r>
              <a:rPr lang="en-US" sz="2200" dirty="0">
                <a:solidFill>
                  <a:srgbClr val="FF0000"/>
                </a:solidFill>
              </a:rPr>
              <a:t>contents are </a:t>
            </a:r>
            <a:r>
              <a:rPr lang="en-US" sz="2200" b="1" dirty="0">
                <a:solidFill>
                  <a:srgbClr val="FF0000"/>
                </a:solidFill>
              </a:rPr>
              <a:t>no longer valid</a:t>
            </a:r>
          </a:p>
        </p:txBody>
      </p:sp>
      <p:sp>
        <p:nvSpPr>
          <p:cNvPr id="7" name="TextBox 6">
            <a:extLst>
              <a:ext uri="{FF2B5EF4-FFF2-40B4-BE49-F238E27FC236}">
                <a16:creationId xmlns:a16="http://schemas.microsoft.com/office/drawing/2014/main" id="{438A2B1D-ED97-E94F-97F4-09435A6428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Left Arrow 3">
            <a:extLst>
              <a:ext uri="{FF2B5EF4-FFF2-40B4-BE49-F238E27FC236}">
                <a16:creationId xmlns:a16="http://schemas.microsoft.com/office/drawing/2014/main" id="{C56011B9-7A03-7407-CECB-2B7FBA5CEC13}"/>
              </a:ext>
            </a:extLst>
          </p:cNvPr>
          <p:cNvSpPr/>
          <p:nvPr/>
        </p:nvSpPr>
        <p:spPr>
          <a:xfrm>
            <a:off x="2023880" y="1842052"/>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E8202306-3CDA-12FC-E937-74BB658DB3FA}"/>
              </a:ext>
            </a:extLst>
          </p:cNvPr>
          <p:cNvSpPr/>
          <p:nvPr/>
        </p:nvSpPr>
        <p:spPr>
          <a:xfrm>
            <a:off x="2414819" y="3936119"/>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0FF342C7-06CC-DFC3-1B7D-041B3D18BF7F}"/>
              </a:ext>
            </a:extLst>
          </p:cNvPr>
          <p:cNvSpPr/>
          <p:nvPr/>
        </p:nvSpPr>
        <p:spPr>
          <a:xfrm>
            <a:off x="2182906" y="5582501"/>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1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8F7B-55EA-544F-82F5-1FAA778989CD}"/>
              </a:ext>
            </a:extLst>
          </p:cNvPr>
          <p:cNvSpPr>
            <a:spLocks noGrp="1"/>
          </p:cNvSpPr>
          <p:nvPr>
            <p:ph type="title"/>
          </p:nvPr>
        </p:nvSpPr>
        <p:spPr>
          <a:xfrm>
            <a:off x="529032" y="57342"/>
            <a:ext cx="10515600" cy="532440"/>
          </a:xfrm>
        </p:spPr>
        <p:txBody>
          <a:bodyPr/>
          <a:lstStyle/>
          <a:p>
            <a:r>
              <a:rPr lang="en-US" dirty="0"/>
              <a:t>Data Structure Review: Stack Operation</a:t>
            </a:r>
          </a:p>
        </p:txBody>
      </p:sp>
      <p:sp>
        <p:nvSpPr>
          <p:cNvPr id="3" name="Content Placeholder 2">
            <a:extLst>
              <a:ext uri="{FF2B5EF4-FFF2-40B4-BE49-F238E27FC236}">
                <a16:creationId xmlns:a16="http://schemas.microsoft.com/office/drawing/2014/main" id="{6411E095-4F42-3742-ABE9-19C232A7B874}"/>
              </a:ext>
            </a:extLst>
          </p:cNvPr>
          <p:cNvSpPr>
            <a:spLocks noGrp="1"/>
          </p:cNvSpPr>
          <p:nvPr>
            <p:ph sz="quarter" idx="16"/>
          </p:nvPr>
        </p:nvSpPr>
        <p:spPr>
          <a:xfrm>
            <a:off x="206455" y="919775"/>
            <a:ext cx="7001930" cy="5544869"/>
          </a:xfrm>
          <a:solidFill>
            <a:schemeClr val="accent4">
              <a:lumMod val="20000"/>
              <a:lumOff val="80000"/>
            </a:schemeClr>
          </a:solidFill>
          <a:ln>
            <a:solidFill>
              <a:schemeClr val="accent1"/>
            </a:solidFill>
          </a:ln>
        </p:spPr>
        <p:txBody>
          <a:bodyPr/>
          <a:lstStyle/>
          <a:p>
            <a:pPr>
              <a:lnSpc>
                <a:spcPct val="100000"/>
              </a:lnSpc>
            </a:pPr>
            <a:r>
              <a:rPr lang="en-US" altLang="en-US" dirty="0"/>
              <a:t>A Stack Implements a </a:t>
            </a:r>
            <a:r>
              <a:rPr lang="en-US" altLang="en-US" b="1" dirty="0"/>
              <a:t>last-in first-out</a:t>
            </a:r>
            <a:r>
              <a:rPr lang="en-US" altLang="en-US" dirty="0">
                <a:solidFill>
                  <a:srgbClr val="104475"/>
                </a:solidFill>
              </a:rPr>
              <a:t> </a:t>
            </a:r>
            <a:r>
              <a:rPr lang="en-US" altLang="en-US" dirty="0"/>
              <a:t>(LIFO) protocol</a:t>
            </a:r>
          </a:p>
          <a:p>
            <a:pPr>
              <a:lnSpc>
                <a:spcPct val="100000"/>
              </a:lnSpc>
            </a:pPr>
            <a:r>
              <a:rPr lang="en-US" altLang="en-US" b="1" dirty="0">
                <a:solidFill>
                  <a:srgbClr val="0070C0"/>
                </a:solidFill>
              </a:rPr>
              <a:t>Stacks</a:t>
            </a:r>
            <a:r>
              <a:rPr lang="en-US" altLang="en-US" dirty="0"/>
              <a:t> are expandable and </a:t>
            </a:r>
            <a:r>
              <a:rPr lang="en-US" altLang="en-US" b="1" u="sng" dirty="0">
                <a:solidFill>
                  <a:schemeClr val="accent5"/>
                </a:solidFill>
              </a:rPr>
              <a:t>grow downward</a:t>
            </a:r>
            <a:r>
              <a:rPr lang="en-US" altLang="en-US" b="1" dirty="0">
                <a:solidFill>
                  <a:schemeClr val="accent5"/>
                </a:solidFill>
              </a:rPr>
              <a:t> </a:t>
            </a:r>
            <a:r>
              <a:rPr lang="en-US" altLang="en-US" dirty="0">
                <a:solidFill>
                  <a:srgbClr val="0070C0"/>
                </a:solidFill>
              </a:rPr>
              <a:t>from high memory </a:t>
            </a:r>
            <a:r>
              <a:rPr lang="en-US" altLang="en-US" dirty="0"/>
              <a:t>address </a:t>
            </a:r>
            <a:r>
              <a:rPr lang="en-US" altLang="en-US" dirty="0">
                <a:solidFill>
                  <a:srgbClr val="0070C0"/>
                </a:solidFill>
              </a:rPr>
              <a:t>towards low memory</a:t>
            </a:r>
            <a:r>
              <a:rPr lang="en-US" altLang="en-US" dirty="0"/>
              <a:t> address</a:t>
            </a:r>
          </a:p>
          <a:p>
            <a:pPr>
              <a:lnSpc>
                <a:spcPct val="100000"/>
              </a:lnSpc>
            </a:pPr>
            <a:r>
              <a:rPr lang="en-US" altLang="en-US" b="1" dirty="0">
                <a:solidFill>
                  <a:srgbClr val="0070C0"/>
                </a:solidFill>
              </a:rPr>
              <a:t>Stack pointer </a:t>
            </a:r>
            <a:r>
              <a:rPr lang="en-US" altLang="en-US" b="1" u="sng" dirty="0">
                <a:solidFill>
                  <a:schemeClr val="accent5"/>
                </a:solidFill>
              </a:rPr>
              <a:t>always</a:t>
            </a:r>
            <a:r>
              <a:rPr lang="en-US" altLang="en-US" b="1" dirty="0">
                <a:solidFill>
                  <a:srgbClr val="0070C0"/>
                </a:solidFill>
              </a:rPr>
              <a:t> </a:t>
            </a:r>
            <a:r>
              <a:rPr lang="en-US" altLang="en-US" dirty="0"/>
              <a:t>points at the </a:t>
            </a:r>
            <a:r>
              <a:rPr lang="en-US" altLang="en-US" b="1" dirty="0">
                <a:solidFill>
                  <a:srgbClr val="0070C0"/>
                </a:solidFill>
              </a:rPr>
              <a:t>top of stack</a:t>
            </a:r>
          </a:p>
          <a:p>
            <a:pPr lvl="1"/>
            <a:r>
              <a:rPr lang="en-US" altLang="en-US" dirty="0"/>
              <a:t>contains the </a:t>
            </a:r>
            <a:r>
              <a:rPr lang="en-US" altLang="en-US" b="1" u="sng" dirty="0">
                <a:solidFill>
                  <a:schemeClr val="accent5"/>
                </a:solidFill>
              </a:rPr>
              <a:t>starting address</a:t>
            </a:r>
            <a:r>
              <a:rPr lang="en-US" altLang="en-US" b="1" dirty="0">
                <a:solidFill>
                  <a:schemeClr val="accent5"/>
                </a:solidFill>
              </a:rPr>
              <a:t> </a:t>
            </a:r>
            <a:r>
              <a:rPr lang="en-US" altLang="en-US" dirty="0"/>
              <a:t>of the </a:t>
            </a:r>
            <a:r>
              <a:rPr lang="en-US" altLang="en-US" b="1" u="sng" dirty="0">
                <a:solidFill>
                  <a:schemeClr val="accent5"/>
                </a:solidFill>
              </a:rPr>
              <a:t>top element</a:t>
            </a:r>
            <a:endParaRPr lang="en-US" altLang="en-US" dirty="0"/>
          </a:p>
          <a:p>
            <a:pPr>
              <a:lnSpc>
                <a:spcPct val="100000"/>
              </a:lnSpc>
            </a:pPr>
            <a:r>
              <a:rPr lang="en-US" altLang="en-US" dirty="0"/>
              <a:t>New items are </a:t>
            </a:r>
            <a:r>
              <a:rPr lang="en-US" altLang="en-US" dirty="0">
                <a:solidFill>
                  <a:schemeClr val="accent1"/>
                </a:solidFill>
              </a:rPr>
              <a:t>pushed</a:t>
            </a:r>
            <a:r>
              <a:rPr lang="en-US" altLang="en-US" dirty="0"/>
              <a:t> (</a:t>
            </a:r>
            <a:r>
              <a:rPr lang="en-US" altLang="en-US" i="1" dirty="0"/>
              <a:t>added</a:t>
            </a:r>
            <a:r>
              <a:rPr lang="en-US" altLang="en-US" dirty="0"/>
              <a:t>) onto the </a:t>
            </a:r>
            <a:r>
              <a:rPr lang="en-US" altLang="en-US" b="1" dirty="0"/>
              <a:t>top of the stack </a:t>
            </a:r>
            <a:r>
              <a:rPr lang="en-US" altLang="en-US" dirty="0"/>
              <a:t>by </a:t>
            </a:r>
            <a:r>
              <a:rPr lang="en-US" altLang="en-US" dirty="0">
                <a:solidFill>
                  <a:schemeClr val="accent1"/>
                </a:solidFill>
              </a:rPr>
              <a:t>subtracting from the stack pointer </a:t>
            </a:r>
            <a:r>
              <a:rPr lang="en-US" altLang="en-US" dirty="0"/>
              <a:t>the </a:t>
            </a:r>
            <a:r>
              <a:rPr lang="en-US" altLang="en-US" dirty="0">
                <a:solidFill>
                  <a:schemeClr val="accent1"/>
                </a:solidFill>
              </a:rPr>
              <a:t>size of the element</a:t>
            </a:r>
            <a:r>
              <a:rPr lang="en-US" altLang="en-US" dirty="0"/>
              <a:t> and then writing the element</a:t>
            </a:r>
          </a:p>
          <a:p>
            <a:pPr lvl="3"/>
            <a:endParaRPr lang="en-US" altLang="en-US" sz="2000" dirty="0"/>
          </a:p>
          <a:p>
            <a:pPr lvl="2">
              <a:lnSpc>
                <a:spcPct val="100000"/>
              </a:lnSpc>
            </a:pPr>
            <a:endParaRPr lang="en-US" altLang="en-US" sz="700" b="1" dirty="0"/>
          </a:p>
          <a:p>
            <a:pPr>
              <a:lnSpc>
                <a:spcPct val="100000"/>
              </a:lnSpc>
            </a:pPr>
            <a:r>
              <a:rPr lang="en-US" altLang="en-US" dirty="0"/>
              <a:t>Existing items are </a:t>
            </a:r>
            <a:r>
              <a:rPr lang="en-US" altLang="en-US" dirty="0">
                <a:solidFill>
                  <a:schemeClr val="accent3"/>
                </a:solidFill>
              </a:rPr>
              <a:t>popped</a:t>
            </a:r>
            <a:r>
              <a:rPr lang="en-US" altLang="en-US" dirty="0"/>
              <a:t> (</a:t>
            </a:r>
            <a:r>
              <a:rPr lang="en-US" altLang="en-US" i="1" dirty="0"/>
              <a:t>removed</a:t>
            </a:r>
            <a:r>
              <a:rPr lang="en-US" altLang="en-US" dirty="0"/>
              <a:t>) from the top of the stack by </a:t>
            </a:r>
            <a:r>
              <a:rPr lang="en-US" altLang="en-US" dirty="0">
                <a:solidFill>
                  <a:schemeClr val="accent1"/>
                </a:solidFill>
              </a:rPr>
              <a:t>adding to the stack pointer the size of the element</a:t>
            </a:r>
            <a:r>
              <a:rPr lang="en-US" altLang="en-US" dirty="0"/>
              <a:t> (leaving the </a:t>
            </a:r>
            <a:r>
              <a:rPr lang="en-US" altLang="en-US" b="1" i="1" dirty="0">
                <a:solidFill>
                  <a:schemeClr val="accent5"/>
                </a:solidFill>
              </a:rPr>
              <a:t>old contents unchanged</a:t>
            </a:r>
            <a:r>
              <a:rPr lang="en-US" altLang="en-US" dirty="0"/>
              <a:t>)</a:t>
            </a:r>
          </a:p>
        </p:txBody>
      </p:sp>
      <p:sp>
        <p:nvSpPr>
          <p:cNvPr id="67" name="TextBox 66">
            <a:extLst>
              <a:ext uri="{FF2B5EF4-FFF2-40B4-BE49-F238E27FC236}">
                <a16:creationId xmlns:a16="http://schemas.microsoft.com/office/drawing/2014/main" id="{36C6B492-0630-5A4B-8D56-7D700FBA15BE}"/>
              </a:ext>
            </a:extLst>
          </p:cNvPr>
          <p:cNvSpPr txBox="1"/>
          <p:nvPr/>
        </p:nvSpPr>
        <p:spPr>
          <a:xfrm>
            <a:off x="9212424" y="171999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8" name="TextBox 67">
            <a:extLst>
              <a:ext uri="{FF2B5EF4-FFF2-40B4-BE49-F238E27FC236}">
                <a16:creationId xmlns:a16="http://schemas.microsoft.com/office/drawing/2014/main" id="{D5C320A6-9D6C-9948-B66D-1ACC728B2B1D}"/>
              </a:ext>
            </a:extLst>
          </p:cNvPr>
          <p:cNvSpPr txBox="1"/>
          <p:nvPr/>
        </p:nvSpPr>
        <p:spPr>
          <a:xfrm>
            <a:off x="9212424" y="13198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9" name="TextBox 68">
            <a:extLst>
              <a:ext uri="{FF2B5EF4-FFF2-40B4-BE49-F238E27FC236}">
                <a16:creationId xmlns:a16="http://schemas.microsoft.com/office/drawing/2014/main" id="{93C8A163-4535-684B-ABBA-47D9519DD1F6}"/>
              </a:ext>
            </a:extLst>
          </p:cNvPr>
          <p:cNvSpPr txBox="1"/>
          <p:nvPr/>
        </p:nvSpPr>
        <p:spPr>
          <a:xfrm>
            <a:off x="9212424" y="9197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71" name="Rectangle 70">
            <a:extLst>
              <a:ext uri="{FF2B5EF4-FFF2-40B4-BE49-F238E27FC236}">
                <a16:creationId xmlns:a16="http://schemas.microsoft.com/office/drawing/2014/main" id="{6C477FC1-4767-CA48-BCA4-2A360A4A9FB1}"/>
              </a:ext>
            </a:extLst>
          </p:cNvPr>
          <p:cNvSpPr/>
          <p:nvPr/>
        </p:nvSpPr>
        <p:spPr>
          <a:xfrm>
            <a:off x="10628196" y="62385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00</a:t>
            </a:r>
          </a:p>
        </p:txBody>
      </p:sp>
      <p:sp>
        <p:nvSpPr>
          <p:cNvPr id="72" name="Rectangle 71">
            <a:extLst>
              <a:ext uri="{FF2B5EF4-FFF2-40B4-BE49-F238E27FC236}">
                <a16:creationId xmlns:a16="http://schemas.microsoft.com/office/drawing/2014/main" id="{0BC8C7A0-5D99-6840-8987-49E773ABE2D2}"/>
              </a:ext>
            </a:extLst>
          </p:cNvPr>
          <p:cNvSpPr/>
          <p:nvPr/>
        </p:nvSpPr>
        <p:spPr>
          <a:xfrm>
            <a:off x="10628196" y="58383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04</a:t>
            </a:r>
          </a:p>
        </p:txBody>
      </p:sp>
      <p:sp>
        <p:nvSpPr>
          <p:cNvPr id="73" name="Rectangle 72">
            <a:extLst>
              <a:ext uri="{FF2B5EF4-FFF2-40B4-BE49-F238E27FC236}">
                <a16:creationId xmlns:a16="http://schemas.microsoft.com/office/drawing/2014/main" id="{E31D4435-D22C-534C-BF84-A779994F3055}"/>
              </a:ext>
            </a:extLst>
          </p:cNvPr>
          <p:cNvSpPr/>
          <p:nvPr/>
        </p:nvSpPr>
        <p:spPr>
          <a:xfrm>
            <a:off x="10628196" y="54381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08</a:t>
            </a:r>
          </a:p>
        </p:txBody>
      </p:sp>
      <p:sp>
        <p:nvSpPr>
          <p:cNvPr id="74" name="Rectangle 73">
            <a:extLst>
              <a:ext uri="{FF2B5EF4-FFF2-40B4-BE49-F238E27FC236}">
                <a16:creationId xmlns:a16="http://schemas.microsoft.com/office/drawing/2014/main" id="{C80FB04B-3831-8A48-A107-1DBBC290F263}"/>
              </a:ext>
            </a:extLst>
          </p:cNvPr>
          <p:cNvSpPr/>
          <p:nvPr/>
        </p:nvSpPr>
        <p:spPr>
          <a:xfrm>
            <a:off x="10628196" y="50379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0c</a:t>
            </a:r>
          </a:p>
        </p:txBody>
      </p:sp>
      <p:sp>
        <p:nvSpPr>
          <p:cNvPr id="75" name="Rectangle 74">
            <a:extLst>
              <a:ext uri="{FF2B5EF4-FFF2-40B4-BE49-F238E27FC236}">
                <a16:creationId xmlns:a16="http://schemas.microsoft.com/office/drawing/2014/main" id="{EE3FF3D8-1F2C-CD40-8DF0-B2C3F46CF060}"/>
              </a:ext>
            </a:extLst>
          </p:cNvPr>
          <p:cNvSpPr/>
          <p:nvPr/>
        </p:nvSpPr>
        <p:spPr>
          <a:xfrm>
            <a:off x="10628196" y="46376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10</a:t>
            </a:r>
          </a:p>
        </p:txBody>
      </p:sp>
      <p:sp>
        <p:nvSpPr>
          <p:cNvPr id="76" name="Rectangle 75">
            <a:extLst>
              <a:ext uri="{FF2B5EF4-FFF2-40B4-BE49-F238E27FC236}">
                <a16:creationId xmlns:a16="http://schemas.microsoft.com/office/drawing/2014/main" id="{C3453FB4-47ED-E848-BB16-8D4A3DC3D084}"/>
              </a:ext>
            </a:extLst>
          </p:cNvPr>
          <p:cNvSpPr/>
          <p:nvPr/>
        </p:nvSpPr>
        <p:spPr>
          <a:xfrm>
            <a:off x="10628196" y="42374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14</a:t>
            </a:r>
          </a:p>
        </p:txBody>
      </p:sp>
      <p:sp>
        <p:nvSpPr>
          <p:cNvPr id="77" name="Rectangle 76">
            <a:extLst>
              <a:ext uri="{FF2B5EF4-FFF2-40B4-BE49-F238E27FC236}">
                <a16:creationId xmlns:a16="http://schemas.microsoft.com/office/drawing/2014/main" id="{CE7E9370-D93F-B04B-BB4C-D8F61943A7D4}"/>
              </a:ext>
            </a:extLst>
          </p:cNvPr>
          <p:cNvSpPr/>
          <p:nvPr/>
        </p:nvSpPr>
        <p:spPr>
          <a:xfrm>
            <a:off x="10628196" y="38372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18</a:t>
            </a:r>
          </a:p>
        </p:txBody>
      </p:sp>
      <p:sp>
        <p:nvSpPr>
          <p:cNvPr id="78" name="Rectangle 77">
            <a:extLst>
              <a:ext uri="{FF2B5EF4-FFF2-40B4-BE49-F238E27FC236}">
                <a16:creationId xmlns:a16="http://schemas.microsoft.com/office/drawing/2014/main" id="{B2694D15-6FF3-2741-B8B0-C7A6321ADDC9}"/>
              </a:ext>
            </a:extLst>
          </p:cNvPr>
          <p:cNvSpPr/>
          <p:nvPr/>
        </p:nvSpPr>
        <p:spPr>
          <a:xfrm>
            <a:off x="10628196" y="34370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1c</a:t>
            </a:r>
          </a:p>
        </p:txBody>
      </p:sp>
      <p:sp>
        <p:nvSpPr>
          <p:cNvPr id="79" name="Rectangle 78">
            <a:extLst>
              <a:ext uri="{FF2B5EF4-FFF2-40B4-BE49-F238E27FC236}">
                <a16:creationId xmlns:a16="http://schemas.microsoft.com/office/drawing/2014/main" id="{C9B5D523-2150-CD45-8364-CD90A088DFEB}"/>
              </a:ext>
            </a:extLst>
          </p:cNvPr>
          <p:cNvSpPr/>
          <p:nvPr/>
        </p:nvSpPr>
        <p:spPr>
          <a:xfrm>
            <a:off x="10628196" y="30367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20</a:t>
            </a:r>
          </a:p>
        </p:txBody>
      </p:sp>
      <p:sp>
        <p:nvSpPr>
          <p:cNvPr id="80" name="Rectangle 79">
            <a:extLst>
              <a:ext uri="{FF2B5EF4-FFF2-40B4-BE49-F238E27FC236}">
                <a16:creationId xmlns:a16="http://schemas.microsoft.com/office/drawing/2014/main" id="{7C0F8E58-27F0-E84D-88B7-93FB495A277F}"/>
              </a:ext>
            </a:extLst>
          </p:cNvPr>
          <p:cNvSpPr/>
          <p:nvPr/>
        </p:nvSpPr>
        <p:spPr>
          <a:xfrm>
            <a:off x="10628196" y="26365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24</a:t>
            </a:r>
          </a:p>
        </p:txBody>
      </p:sp>
      <p:sp>
        <p:nvSpPr>
          <p:cNvPr id="81" name="Rectangle 80">
            <a:extLst>
              <a:ext uri="{FF2B5EF4-FFF2-40B4-BE49-F238E27FC236}">
                <a16:creationId xmlns:a16="http://schemas.microsoft.com/office/drawing/2014/main" id="{B4AC68C5-1C4D-4941-85DC-6F7E97063A78}"/>
              </a:ext>
            </a:extLst>
          </p:cNvPr>
          <p:cNvSpPr/>
          <p:nvPr/>
        </p:nvSpPr>
        <p:spPr>
          <a:xfrm>
            <a:off x="10628196" y="22363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28</a:t>
            </a:r>
          </a:p>
        </p:txBody>
      </p:sp>
      <p:sp>
        <p:nvSpPr>
          <p:cNvPr id="82" name="Rectangle 81">
            <a:extLst>
              <a:ext uri="{FF2B5EF4-FFF2-40B4-BE49-F238E27FC236}">
                <a16:creationId xmlns:a16="http://schemas.microsoft.com/office/drawing/2014/main" id="{FC568ED9-2322-624C-8482-8E44588EED83}"/>
              </a:ext>
            </a:extLst>
          </p:cNvPr>
          <p:cNvSpPr/>
          <p:nvPr/>
        </p:nvSpPr>
        <p:spPr>
          <a:xfrm>
            <a:off x="10628196" y="18361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2c</a:t>
            </a:r>
          </a:p>
        </p:txBody>
      </p:sp>
      <p:sp>
        <p:nvSpPr>
          <p:cNvPr id="83" name="Rectangle 82">
            <a:extLst>
              <a:ext uri="{FF2B5EF4-FFF2-40B4-BE49-F238E27FC236}">
                <a16:creationId xmlns:a16="http://schemas.microsoft.com/office/drawing/2014/main" id="{24051935-814F-0A4C-9EFB-2CED02D81C51}"/>
              </a:ext>
            </a:extLst>
          </p:cNvPr>
          <p:cNvSpPr/>
          <p:nvPr/>
        </p:nvSpPr>
        <p:spPr>
          <a:xfrm>
            <a:off x="10628196" y="14358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30</a:t>
            </a:r>
          </a:p>
        </p:txBody>
      </p:sp>
      <p:sp>
        <p:nvSpPr>
          <p:cNvPr id="84" name="Rectangle 83">
            <a:extLst>
              <a:ext uri="{FF2B5EF4-FFF2-40B4-BE49-F238E27FC236}">
                <a16:creationId xmlns:a16="http://schemas.microsoft.com/office/drawing/2014/main" id="{7D72C574-FF91-B645-9A7B-69D8E280AF08}"/>
              </a:ext>
            </a:extLst>
          </p:cNvPr>
          <p:cNvSpPr/>
          <p:nvPr/>
        </p:nvSpPr>
        <p:spPr>
          <a:xfrm>
            <a:off x="10628196" y="10356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34</a:t>
            </a:r>
          </a:p>
        </p:txBody>
      </p:sp>
      <p:sp>
        <p:nvSpPr>
          <p:cNvPr id="85" name="TextBox 84">
            <a:extLst>
              <a:ext uri="{FF2B5EF4-FFF2-40B4-BE49-F238E27FC236}">
                <a16:creationId xmlns:a16="http://schemas.microsoft.com/office/drawing/2014/main" id="{0450E742-07C0-5846-9276-50220E717352}"/>
              </a:ext>
            </a:extLst>
          </p:cNvPr>
          <p:cNvSpPr txBox="1"/>
          <p:nvPr/>
        </p:nvSpPr>
        <p:spPr>
          <a:xfrm>
            <a:off x="9385029" y="552362"/>
            <a:ext cx="1056700" cy="369332"/>
          </a:xfrm>
          <a:prstGeom prst="rect">
            <a:avLst/>
          </a:prstGeom>
          <a:noFill/>
        </p:spPr>
        <p:txBody>
          <a:bodyPr wrap="none" rtlCol="0">
            <a:spAutoFit/>
          </a:bodyPr>
          <a:lstStyle/>
          <a:p>
            <a:r>
              <a:rPr lang="en-US" dirty="0">
                <a:solidFill>
                  <a:srgbClr val="0070C0"/>
                </a:solidFill>
              </a:rPr>
              <a:t>contents</a:t>
            </a:r>
          </a:p>
        </p:txBody>
      </p:sp>
      <p:sp>
        <p:nvSpPr>
          <p:cNvPr id="86" name="TextBox 85">
            <a:extLst>
              <a:ext uri="{FF2B5EF4-FFF2-40B4-BE49-F238E27FC236}">
                <a16:creationId xmlns:a16="http://schemas.microsoft.com/office/drawing/2014/main" id="{C8DA5927-A771-B448-B6C1-A0B483B2A00F}"/>
              </a:ext>
            </a:extLst>
          </p:cNvPr>
          <p:cNvSpPr txBox="1"/>
          <p:nvPr/>
        </p:nvSpPr>
        <p:spPr>
          <a:xfrm>
            <a:off x="10348990" y="272806"/>
            <a:ext cx="1975766" cy="338554"/>
          </a:xfrm>
          <a:prstGeom prst="rect">
            <a:avLst/>
          </a:prstGeom>
          <a:noFill/>
        </p:spPr>
        <p:txBody>
          <a:bodyPr wrap="square" rtlCol="0">
            <a:spAutoFit/>
          </a:bodyPr>
          <a:lstStyle/>
          <a:p>
            <a:r>
              <a:rPr lang="en-US" sz="1600" dirty="0">
                <a:solidFill>
                  <a:srgbClr val="0070C0"/>
                </a:solidFill>
              </a:rPr>
              <a:t>High Word address</a:t>
            </a:r>
          </a:p>
        </p:txBody>
      </p:sp>
      <p:sp>
        <p:nvSpPr>
          <p:cNvPr id="98" name="TextBox 97">
            <a:extLst>
              <a:ext uri="{FF2B5EF4-FFF2-40B4-BE49-F238E27FC236}">
                <a16:creationId xmlns:a16="http://schemas.microsoft.com/office/drawing/2014/main" id="{AF4F5E4E-8879-5348-8BFE-33F87CEFB5DE}"/>
              </a:ext>
            </a:extLst>
          </p:cNvPr>
          <p:cNvSpPr txBox="1"/>
          <p:nvPr/>
        </p:nvSpPr>
        <p:spPr>
          <a:xfrm>
            <a:off x="9212424" y="291949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99" name="TextBox 98">
            <a:extLst>
              <a:ext uri="{FF2B5EF4-FFF2-40B4-BE49-F238E27FC236}">
                <a16:creationId xmlns:a16="http://schemas.microsoft.com/office/drawing/2014/main" id="{4848B3F7-4595-4349-AEB1-F76B02AFC623}"/>
              </a:ext>
            </a:extLst>
          </p:cNvPr>
          <p:cNvSpPr txBox="1"/>
          <p:nvPr/>
        </p:nvSpPr>
        <p:spPr>
          <a:xfrm>
            <a:off x="9212424" y="25193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0" name="TextBox 99">
            <a:extLst>
              <a:ext uri="{FF2B5EF4-FFF2-40B4-BE49-F238E27FC236}">
                <a16:creationId xmlns:a16="http://schemas.microsoft.com/office/drawing/2014/main" id="{72F94DAE-87E4-624A-94C1-D2B9F6439106}"/>
              </a:ext>
            </a:extLst>
          </p:cNvPr>
          <p:cNvSpPr txBox="1"/>
          <p:nvPr/>
        </p:nvSpPr>
        <p:spPr>
          <a:xfrm>
            <a:off x="9212424" y="21192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1" name="TextBox 100">
            <a:extLst>
              <a:ext uri="{FF2B5EF4-FFF2-40B4-BE49-F238E27FC236}">
                <a16:creationId xmlns:a16="http://schemas.microsoft.com/office/drawing/2014/main" id="{6CA8CC6E-5621-D74C-9BEE-9D627C14B003}"/>
              </a:ext>
            </a:extLst>
          </p:cNvPr>
          <p:cNvSpPr txBox="1"/>
          <p:nvPr/>
        </p:nvSpPr>
        <p:spPr>
          <a:xfrm>
            <a:off x="9212424" y="41189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2" name="TextBox 101">
            <a:extLst>
              <a:ext uri="{FF2B5EF4-FFF2-40B4-BE49-F238E27FC236}">
                <a16:creationId xmlns:a16="http://schemas.microsoft.com/office/drawing/2014/main" id="{B3040CED-C902-FB48-A450-D482F6BBEB44}"/>
              </a:ext>
            </a:extLst>
          </p:cNvPr>
          <p:cNvSpPr txBox="1"/>
          <p:nvPr/>
        </p:nvSpPr>
        <p:spPr>
          <a:xfrm>
            <a:off x="9212424" y="37188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3" name="TextBox 102">
            <a:extLst>
              <a:ext uri="{FF2B5EF4-FFF2-40B4-BE49-F238E27FC236}">
                <a16:creationId xmlns:a16="http://schemas.microsoft.com/office/drawing/2014/main" id="{5CBFB30F-A8BB-F048-A8AA-44303208B703}"/>
              </a:ext>
            </a:extLst>
          </p:cNvPr>
          <p:cNvSpPr txBox="1"/>
          <p:nvPr/>
        </p:nvSpPr>
        <p:spPr>
          <a:xfrm>
            <a:off x="9212424" y="33187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4" name="TextBox 103">
            <a:extLst>
              <a:ext uri="{FF2B5EF4-FFF2-40B4-BE49-F238E27FC236}">
                <a16:creationId xmlns:a16="http://schemas.microsoft.com/office/drawing/2014/main" id="{4AD53894-0B7B-0C47-99A1-9CC211D38186}"/>
              </a:ext>
            </a:extLst>
          </p:cNvPr>
          <p:cNvSpPr txBox="1"/>
          <p:nvPr/>
        </p:nvSpPr>
        <p:spPr>
          <a:xfrm>
            <a:off x="9212424" y="53184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5" name="TextBox 104">
            <a:extLst>
              <a:ext uri="{FF2B5EF4-FFF2-40B4-BE49-F238E27FC236}">
                <a16:creationId xmlns:a16="http://schemas.microsoft.com/office/drawing/2014/main" id="{866DE50C-6720-C34A-AD3A-C0DA5381A9AD}"/>
              </a:ext>
            </a:extLst>
          </p:cNvPr>
          <p:cNvSpPr txBox="1"/>
          <p:nvPr/>
        </p:nvSpPr>
        <p:spPr>
          <a:xfrm>
            <a:off x="9212424" y="49183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6" name="TextBox 105">
            <a:extLst>
              <a:ext uri="{FF2B5EF4-FFF2-40B4-BE49-F238E27FC236}">
                <a16:creationId xmlns:a16="http://schemas.microsoft.com/office/drawing/2014/main" id="{CE54DCD5-C5D6-6E44-B3A8-8CE883BC2FD3}"/>
              </a:ext>
            </a:extLst>
          </p:cNvPr>
          <p:cNvSpPr txBox="1"/>
          <p:nvPr/>
        </p:nvSpPr>
        <p:spPr>
          <a:xfrm>
            <a:off x="9212424" y="451826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8" name="TextBox 107">
            <a:extLst>
              <a:ext uri="{FF2B5EF4-FFF2-40B4-BE49-F238E27FC236}">
                <a16:creationId xmlns:a16="http://schemas.microsoft.com/office/drawing/2014/main" id="{1BAA591D-71B4-F543-B11D-B3B41D1D7BC5}"/>
              </a:ext>
            </a:extLst>
          </p:cNvPr>
          <p:cNvSpPr txBox="1"/>
          <p:nvPr/>
        </p:nvSpPr>
        <p:spPr>
          <a:xfrm>
            <a:off x="9212424" y="61178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9" name="TextBox 108">
            <a:extLst>
              <a:ext uri="{FF2B5EF4-FFF2-40B4-BE49-F238E27FC236}">
                <a16:creationId xmlns:a16="http://schemas.microsoft.com/office/drawing/2014/main" id="{5310AB60-335B-3D4A-AF3F-88444580E543}"/>
              </a:ext>
            </a:extLst>
          </p:cNvPr>
          <p:cNvSpPr txBox="1"/>
          <p:nvPr/>
        </p:nvSpPr>
        <p:spPr>
          <a:xfrm>
            <a:off x="9212424" y="571775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grpSp>
        <p:nvGrpSpPr>
          <p:cNvPr id="7" name="Group 6">
            <a:extLst>
              <a:ext uri="{FF2B5EF4-FFF2-40B4-BE49-F238E27FC236}">
                <a16:creationId xmlns:a16="http://schemas.microsoft.com/office/drawing/2014/main" id="{FC115F96-0006-2242-84A7-B5FAA7C12D9E}"/>
              </a:ext>
            </a:extLst>
          </p:cNvPr>
          <p:cNvGrpSpPr/>
          <p:nvPr/>
        </p:nvGrpSpPr>
        <p:grpSpPr>
          <a:xfrm>
            <a:off x="7406948" y="1900316"/>
            <a:ext cx="1791614" cy="369332"/>
            <a:chOff x="7140062" y="1164753"/>
            <a:chExt cx="1791614" cy="369332"/>
          </a:xfrm>
        </p:grpSpPr>
        <p:sp>
          <p:nvSpPr>
            <p:cNvPr id="5" name="TextBox 4">
              <a:extLst>
                <a:ext uri="{FF2B5EF4-FFF2-40B4-BE49-F238E27FC236}">
                  <a16:creationId xmlns:a16="http://schemas.microsoft.com/office/drawing/2014/main" id="{ECE37146-4FCB-504C-B608-B82EAC43A90F}"/>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6" name="Right Arrow 5">
              <a:extLst>
                <a:ext uri="{FF2B5EF4-FFF2-40B4-BE49-F238E27FC236}">
                  <a16:creationId xmlns:a16="http://schemas.microsoft.com/office/drawing/2014/main" id="{E8B64764-3E30-AB4D-9F21-5BFC621B34AF}"/>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B2B1FB45-5EDA-5145-8F99-7CDC97904075}"/>
              </a:ext>
            </a:extLst>
          </p:cNvPr>
          <p:cNvGrpSpPr/>
          <p:nvPr/>
        </p:nvGrpSpPr>
        <p:grpSpPr>
          <a:xfrm>
            <a:off x="1914253" y="3986922"/>
            <a:ext cx="3424289" cy="631957"/>
            <a:chOff x="7096083" y="1182268"/>
            <a:chExt cx="3424289" cy="631957"/>
          </a:xfrm>
          <a:solidFill>
            <a:schemeClr val="accent4">
              <a:lumMod val="20000"/>
              <a:lumOff val="80000"/>
            </a:schemeClr>
          </a:solidFill>
        </p:grpSpPr>
        <p:sp>
          <p:nvSpPr>
            <p:cNvPr id="111" name="TextBox 110">
              <a:extLst>
                <a:ext uri="{FF2B5EF4-FFF2-40B4-BE49-F238E27FC236}">
                  <a16:creationId xmlns:a16="http://schemas.microsoft.com/office/drawing/2014/main" id="{B4158AA6-A1D6-0748-8C4A-432E22D1A7E1}"/>
                </a:ext>
              </a:extLst>
            </p:cNvPr>
            <p:cNvSpPr txBox="1"/>
            <p:nvPr/>
          </p:nvSpPr>
          <p:spPr>
            <a:xfrm>
              <a:off x="7096083" y="1182268"/>
              <a:ext cx="3424289" cy="369332"/>
            </a:xfrm>
            <a:prstGeom prst="rect">
              <a:avLst/>
            </a:prstGeom>
            <a:solidFill>
              <a:schemeClr val="bg1">
                <a:lumMod val="95000"/>
              </a:schemeClr>
            </a:solidFill>
            <a:ln>
              <a:solidFill>
                <a:schemeClr val="accent1"/>
              </a:solidFill>
            </a:ln>
          </p:spPr>
          <p:txBody>
            <a:bodyPr wrap="square" rtlCol="0">
              <a:spAutoFit/>
            </a:bodyPr>
            <a:lstStyle/>
            <a:p>
              <a:r>
                <a:rPr lang="en-US" dirty="0">
                  <a:solidFill>
                    <a:srgbClr val="0070C0"/>
                  </a:solidFill>
                </a:rPr>
                <a:t>push (</a:t>
              </a:r>
              <a:r>
                <a:rPr lang="en-US" dirty="0" err="1">
                  <a:solidFill>
                    <a:srgbClr val="0070C0"/>
                  </a:solidFill>
                </a:rPr>
                <a:t>sp</a:t>
              </a:r>
              <a:r>
                <a:rPr lang="en-US" dirty="0">
                  <a:solidFill>
                    <a:srgbClr val="0070C0"/>
                  </a:solidFill>
                </a:rPr>
                <a:t> - element size) &amp; write</a:t>
              </a:r>
            </a:p>
          </p:txBody>
        </p:sp>
        <p:sp>
          <p:nvSpPr>
            <p:cNvPr id="112" name="Right Arrow 111">
              <a:extLst>
                <a:ext uri="{FF2B5EF4-FFF2-40B4-BE49-F238E27FC236}">
                  <a16:creationId xmlns:a16="http://schemas.microsoft.com/office/drawing/2014/main" id="{02114021-6965-E541-8CBF-9542E9E6FA52}"/>
                </a:ext>
              </a:extLst>
            </p:cNvPr>
            <p:cNvSpPr/>
            <p:nvPr/>
          </p:nvSpPr>
          <p:spPr>
            <a:xfrm rot="5400000">
              <a:off x="8553855" y="1587354"/>
              <a:ext cx="253686"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0884534-DF6F-6542-B833-7FD903A95728}"/>
              </a:ext>
            </a:extLst>
          </p:cNvPr>
          <p:cNvGrpSpPr/>
          <p:nvPr/>
        </p:nvGrpSpPr>
        <p:grpSpPr>
          <a:xfrm>
            <a:off x="2298557" y="5538838"/>
            <a:ext cx="2655680" cy="623217"/>
            <a:chOff x="6734696" y="920134"/>
            <a:chExt cx="2655680" cy="623217"/>
          </a:xfrm>
          <a:solidFill>
            <a:schemeClr val="accent4">
              <a:lumMod val="20000"/>
              <a:lumOff val="80000"/>
            </a:schemeClr>
          </a:solidFill>
        </p:grpSpPr>
        <p:sp>
          <p:nvSpPr>
            <p:cNvPr id="114" name="TextBox 113">
              <a:extLst>
                <a:ext uri="{FF2B5EF4-FFF2-40B4-BE49-F238E27FC236}">
                  <a16:creationId xmlns:a16="http://schemas.microsoft.com/office/drawing/2014/main" id="{D57F002A-634A-CB4A-92A0-13A98676C0E4}"/>
                </a:ext>
              </a:extLst>
            </p:cNvPr>
            <p:cNvSpPr txBox="1"/>
            <p:nvPr/>
          </p:nvSpPr>
          <p:spPr>
            <a:xfrm>
              <a:off x="6734696" y="1174019"/>
              <a:ext cx="2655680" cy="369332"/>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70C0"/>
                  </a:solidFill>
                </a:rPr>
                <a:t>pop (</a:t>
              </a:r>
              <a:r>
                <a:rPr lang="en-US" dirty="0" err="1">
                  <a:solidFill>
                    <a:srgbClr val="0070C0"/>
                  </a:solidFill>
                </a:rPr>
                <a:t>sp</a:t>
              </a:r>
              <a:r>
                <a:rPr lang="en-US" dirty="0">
                  <a:solidFill>
                    <a:srgbClr val="0070C0"/>
                  </a:solidFill>
                </a:rPr>
                <a:t> + element size)</a:t>
              </a:r>
            </a:p>
          </p:txBody>
        </p:sp>
        <p:sp>
          <p:nvSpPr>
            <p:cNvPr id="115" name="Right Arrow 114">
              <a:extLst>
                <a:ext uri="{FF2B5EF4-FFF2-40B4-BE49-F238E27FC236}">
                  <a16:creationId xmlns:a16="http://schemas.microsoft.com/office/drawing/2014/main" id="{BDE6CA97-214A-1449-BB7C-618050B0F9DC}"/>
                </a:ext>
              </a:extLst>
            </p:cNvPr>
            <p:cNvSpPr/>
            <p:nvPr/>
          </p:nvSpPr>
          <p:spPr>
            <a:xfrm rot="16200000">
              <a:off x="7944532" y="938110"/>
              <a:ext cx="236008"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166EDBD-42A0-864A-B583-DDFA61F87AAD}"/>
              </a:ext>
            </a:extLst>
          </p:cNvPr>
          <p:cNvGrpSpPr/>
          <p:nvPr/>
        </p:nvGrpSpPr>
        <p:grpSpPr>
          <a:xfrm>
            <a:off x="7406948" y="2311918"/>
            <a:ext cx="1791614" cy="369332"/>
            <a:chOff x="7140062" y="1164753"/>
            <a:chExt cx="1791614" cy="369332"/>
          </a:xfrm>
        </p:grpSpPr>
        <p:sp>
          <p:nvSpPr>
            <p:cNvPr id="117" name="TextBox 116">
              <a:extLst>
                <a:ext uri="{FF2B5EF4-FFF2-40B4-BE49-F238E27FC236}">
                  <a16:creationId xmlns:a16="http://schemas.microsoft.com/office/drawing/2014/main" id="{C4B0A547-DAB3-9F47-836E-77D7AA79EDD7}"/>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18" name="Right Arrow 117">
              <a:extLst>
                <a:ext uri="{FF2B5EF4-FFF2-40B4-BE49-F238E27FC236}">
                  <a16:creationId xmlns:a16="http://schemas.microsoft.com/office/drawing/2014/main" id="{80DCAD7A-0AE5-D649-9F5A-52487C12658C}"/>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402687CF-06EA-B54B-81E1-8D35C3700BF6}"/>
              </a:ext>
            </a:extLst>
          </p:cNvPr>
          <p:cNvGrpSpPr/>
          <p:nvPr/>
        </p:nvGrpSpPr>
        <p:grpSpPr>
          <a:xfrm>
            <a:off x="7406948" y="2714803"/>
            <a:ext cx="1791614" cy="369332"/>
            <a:chOff x="7140062" y="1164753"/>
            <a:chExt cx="1791614" cy="369332"/>
          </a:xfrm>
        </p:grpSpPr>
        <p:sp>
          <p:nvSpPr>
            <p:cNvPr id="120" name="TextBox 119">
              <a:extLst>
                <a:ext uri="{FF2B5EF4-FFF2-40B4-BE49-F238E27FC236}">
                  <a16:creationId xmlns:a16="http://schemas.microsoft.com/office/drawing/2014/main" id="{ED461EBA-5362-7441-B619-966E873B9C98}"/>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1" name="Right Arrow 120">
              <a:extLst>
                <a:ext uri="{FF2B5EF4-FFF2-40B4-BE49-F238E27FC236}">
                  <a16:creationId xmlns:a16="http://schemas.microsoft.com/office/drawing/2014/main" id="{7A5AE5F9-0F9E-C348-B39E-73975CEEE3F9}"/>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527FED1-0E35-6146-9E28-63B389D75652}"/>
              </a:ext>
            </a:extLst>
          </p:cNvPr>
          <p:cNvGrpSpPr/>
          <p:nvPr/>
        </p:nvGrpSpPr>
        <p:grpSpPr>
          <a:xfrm>
            <a:off x="7407878" y="2315873"/>
            <a:ext cx="1791614" cy="369332"/>
            <a:chOff x="7140062" y="1164753"/>
            <a:chExt cx="1791614" cy="369332"/>
          </a:xfrm>
        </p:grpSpPr>
        <p:sp>
          <p:nvSpPr>
            <p:cNvPr id="123" name="TextBox 122">
              <a:extLst>
                <a:ext uri="{FF2B5EF4-FFF2-40B4-BE49-F238E27FC236}">
                  <a16:creationId xmlns:a16="http://schemas.microsoft.com/office/drawing/2014/main" id="{2C3ECC03-AF1F-8847-A398-B5BF318FC90C}"/>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4" name="Right Arrow 123">
              <a:extLst>
                <a:ext uri="{FF2B5EF4-FFF2-40B4-BE49-F238E27FC236}">
                  <a16:creationId xmlns:a16="http://schemas.microsoft.com/office/drawing/2014/main" id="{60B24CAA-BA9C-CF43-868A-7A53F43ECB13}"/>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36023-E3CB-B64D-8401-12ABDBCBB6F4}"/>
              </a:ext>
            </a:extLst>
          </p:cNvPr>
          <p:cNvGrpSpPr/>
          <p:nvPr/>
        </p:nvGrpSpPr>
        <p:grpSpPr>
          <a:xfrm>
            <a:off x="7406018" y="1909033"/>
            <a:ext cx="1791614" cy="369332"/>
            <a:chOff x="7140062" y="1164753"/>
            <a:chExt cx="1791614" cy="369332"/>
          </a:xfrm>
        </p:grpSpPr>
        <p:sp>
          <p:nvSpPr>
            <p:cNvPr id="126" name="TextBox 125">
              <a:extLst>
                <a:ext uri="{FF2B5EF4-FFF2-40B4-BE49-F238E27FC236}">
                  <a16:creationId xmlns:a16="http://schemas.microsoft.com/office/drawing/2014/main" id="{DF4FAB77-317C-3B40-9346-6BC9FF18D5C5}"/>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7" name="Right Arrow 126">
              <a:extLst>
                <a:ext uri="{FF2B5EF4-FFF2-40B4-BE49-F238E27FC236}">
                  <a16:creationId xmlns:a16="http://schemas.microsoft.com/office/drawing/2014/main" id="{7FC091EF-42AA-2842-A4E1-1C570C5F06C7}"/>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3E3D76F-2099-9D4F-ACAC-5CD4DC2AB5AE}"/>
              </a:ext>
            </a:extLst>
          </p:cNvPr>
          <p:cNvSpPr txBox="1"/>
          <p:nvPr/>
        </p:nvSpPr>
        <p:spPr>
          <a:xfrm>
            <a:off x="9564825" y="1734549"/>
            <a:ext cx="825867" cy="369332"/>
          </a:xfrm>
          <a:prstGeom prst="rect">
            <a:avLst/>
          </a:prstGeom>
          <a:noFill/>
        </p:spPr>
        <p:txBody>
          <a:bodyPr wrap="none" rtlCol="0">
            <a:spAutoFit/>
          </a:bodyPr>
          <a:lstStyle/>
          <a:p>
            <a:r>
              <a:rPr lang="en-US" b="1" dirty="0">
                <a:solidFill>
                  <a:srgbClr val="0070C0"/>
                </a:solidFill>
              </a:rPr>
              <a:t>0x100</a:t>
            </a:r>
          </a:p>
        </p:txBody>
      </p:sp>
      <p:sp>
        <p:nvSpPr>
          <p:cNvPr id="128" name="TextBox 127">
            <a:extLst>
              <a:ext uri="{FF2B5EF4-FFF2-40B4-BE49-F238E27FC236}">
                <a16:creationId xmlns:a16="http://schemas.microsoft.com/office/drawing/2014/main" id="{A49F3CA1-1497-C54F-9675-CE39225EFE5C}"/>
              </a:ext>
            </a:extLst>
          </p:cNvPr>
          <p:cNvSpPr txBox="1"/>
          <p:nvPr/>
        </p:nvSpPr>
        <p:spPr>
          <a:xfrm>
            <a:off x="9523123" y="2165019"/>
            <a:ext cx="825867" cy="369332"/>
          </a:xfrm>
          <a:prstGeom prst="rect">
            <a:avLst/>
          </a:prstGeom>
          <a:noFill/>
        </p:spPr>
        <p:txBody>
          <a:bodyPr wrap="none" rtlCol="0">
            <a:spAutoFit/>
          </a:bodyPr>
          <a:lstStyle/>
          <a:p>
            <a:r>
              <a:rPr lang="en-US" b="1" dirty="0">
                <a:solidFill>
                  <a:srgbClr val="0070C0"/>
                </a:solidFill>
              </a:rPr>
              <a:t>0x101</a:t>
            </a:r>
          </a:p>
        </p:txBody>
      </p:sp>
      <p:sp>
        <p:nvSpPr>
          <p:cNvPr id="129" name="TextBox 128">
            <a:extLst>
              <a:ext uri="{FF2B5EF4-FFF2-40B4-BE49-F238E27FC236}">
                <a16:creationId xmlns:a16="http://schemas.microsoft.com/office/drawing/2014/main" id="{3069A7F1-1D13-EB41-9304-4F57CB2EF2C1}"/>
              </a:ext>
            </a:extLst>
          </p:cNvPr>
          <p:cNvSpPr txBox="1"/>
          <p:nvPr/>
        </p:nvSpPr>
        <p:spPr>
          <a:xfrm>
            <a:off x="9561329" y="2579265"/>
            <a:ext cx="825867" cy="369332"/>
          </a:xfrm>
          <a:prstGeom prst="rect">
            <a:avLst/>
          </a:prstGeom>
          <a:noFill/>
        </p:spPr>
        <p:txBody>
          <a:bodyPr wrap="none" rtlCol="0">
            <a:spAutoFit/>
          </a:bodyPr>
          <a:lstStyle/>
          <a:p>
            <a:r>
              <a:rPr lang="en-US" b="1" dirty="0">
                <a:solidFill>
                  <a:srgbClr val="0070C0"/>
                </a:solidFill>
              </a:rPr>
              <a:t>0x102</a:t>
            </a:r>
          </a:p>
        </p:txBody>
      </p:sp>
      <p:grpSp>
        <p:nvGrpSpPr>
          <p:cNvPr id="13" name="Group 12">
            <a:extLst>
              <a:ext uri="{FF2B5EF4-FFF2-40B4-BE49-F238E27FC236}">
                <a16:creationId xmlns:a16="http://schemas.microsoft.com/office/drawing/2014/main" id="{3136E0DE-FB1D-C040-9A3C-A1AD00CDD2A8}"/>
              </a:ext>
            </a:extLst>
          </p:cNvPr>
          <p:cNvGrpSpPr/>
          <p:nvPr/>
        </p:nvGrpSpPr>
        <p:grpSpPr>
          <a:xfrm>
            <a:off x="8285146" y="2161387"/>
            <a:ext cx="904248" cy="730955"/>
            <a:chOff x="7338252" y="4118985"/>
            <a:chExt cx="904248" cy="730955"/>
          </a:xfrm>
        </p:grpSpPr>
        <p:sp>
          <p:nvSpPr>
            <p:cNvPr id="11" name="Left Brace 10">
              <a:extLst>
                <a:ext uri="{FF2B5EF4-FFF2-40B4-BE49-F238E27FC236}">
                  <a16:creationId xmlns:a16="http://schemas.microsoft.com/office/drawing/2014/main" id="{B16C67D7-B3C0-9F45-9C80-30F3F2F80231}"/>
                </a:ext>
              </a:extLst>
            </p:cNvPr>
            <p:cNvSpPr/>
            <p:nvPr/>
          </p:nvSpPr>
          <p:spPr>
            <a:xfrm>
              <a:off x="7935871" y="4118985"/>
              <a:ext cx="306629" cy="7309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AEF7AE7-5634-514D-938C-1AD0E45559E5}"/>
                </a:ext>
              </a:extLst>
            </p:cNvPr>
            <p:cNvSpPr txBox="1"/>
            <p:nvPr/>
          </p:nvSpPr>
          <p:spPr>
            <a:xfrm>
              <a:off x="7338252" y="4268418"/>
              <a:ext cx="811382" cy="430887"/>
            </a:xfrm>
            <a:prstGeom prst="rect">
              <a:avLst/>
            </a:prstGeom>
            <a:noFill/>
          </p:spPr>
          <p:txBody>
            <a:bodyPr wrap="square" rtlCol="0">
              <a:spAutoFit/>
            </a:bodyPr>
            <a:lstStyle/>
            <a:p>
              <a:r>
                <a:rPr lang="en-US" sz="1100" b="1" dirty="0">
                  <a:solidFill>
                    <a:srgbClr val="0070C0"/>
                  </a:solidFill>
                </a:rPr>
                <a:t>eligible for reuse</a:t>
              </a:r>
            </a:p>
          </p:txBody>
        </p:sp>
      </p:grpSp>
      <p:grpSp>
        <p:nvGrpSpPr>
          <p:cNvPr id="130" name="Group 129">
            <a:extLst>
              <a:ext uri="{FF2B5EF4-FFF2-40B4-BE49-F238E27FC236}">
                <a16:creationId xmlns:a16="http://schemas.microsoft.com/office/drawing/2014/main" id="{46E40C94-CDDB-5C42-BB3F-5521FBC87DA1}"/>
              </a:ext>
            </a:extLst>
          </p:cNvPr>
          <p:cNvGrpSpPr/>
          <p:nvPr/>
        </p:nvGrpSpPr>
        <p:grpSpPr>
          <a:xfrm>
            <a:off x="7850740" y="2537055"/>
            <a:ext cx="1490089" cy="413910"/>
            <a:chOff x="6871204" y="4480608"/>
            <a:chExt cx="1490089" cy="413910"/>
          </a:xfrm>
        </p:grpSpPr>
        <p:sp>
          <p:nvSpPr>
            <p:cNvPr id="131" name="Left Brace 130">
              <a:extLst>
                <a:ext uri="{FF2B5EF4-FFF2-40B4-BE49-F238E27FC236}">
                  <a16:creationId xmlns:a16="http://schemas.microsoft.com/office/drawing/2014/main" id="{4E73274B-B902-8C49-8016-C2858DDF749E}"/>
                </a:ext>
              </a:extLst>
            </p:cNvPr>
            <p:cNvSpPr/>
            <p:nvPr/>
          </p:nvSpPr>
          <p:spPr>
            <a:xfrm>
              <a:off x="7935871" y="4480608"/>
              <a:ext cx="309164" cy="369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229265F1-A855-A040-887B-126F333C8AED}"/>
                </a:ext>
              </a:extLst>
            </p:cNvPr>
            <p:cNvSpPr txBox="1"/>
            <p:nvPr/>
          </p:nvSpPr>
          <p:spPr>
            <a:xfrm>
              <a:off x="6871204" y="4632908"/>
              <a:ext cx="1490089" cy="261610"/>
            </a:xfrm>
            <a:prstGeom prst="rect">
              <a:avLst/>
            </a:prstGeom>
            <a:noFill/>
          </p:spPr>
          <p:txBody>
            <a:bodyPr wrap="square" rtlCol="0">
              <a:spAutoFit/>
            </a:bodyPr>
            <a:lstStyle/>
            <a:p>
              <a:r>
                <a:rPr lang="en-US" sz="1100" b="1" dirty="0">
                  <a:solidFill>
                    <a:srgbClr val="0070C0"/>
                  </a:solidFill>
                </a:rPr>
                <a:t>eligible for reuse</a:t>
              </a:r>
            </a:p>
          </p:txBody>
        </p:sp>
      </p:grpSp>
      <p:sp>
        <p:nvSpPr>
          <p:cNvPr id="65" name="TextBox 64">
            <a:extLst>
              <a:ext uri="{FF2B5EF4-FFF2-40B4-BE49-F238E27FC236}">
                <a16:creationId xmlns:a16="http://schemas.microsoft.com/office/drawing/2014/main" id="{A056BEB6-F2EB-0F4B-956F-F3609DC50CD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Down Arrow 3">
            <a:extLst>
              <a:ext uri="{FF2B5EF4-FFF2-40B4-BE49-F238E27FC236}">
                <a16:creationId xmlns:a16="http://schemas.microsoft.com/office/drawing/2014/main" id="{466B161D-738E-9645-8929-BF3CB85E2420}"/>
              </a:ext>
            </a:extLst>
          </p:cNvPr>
          <p:cNvSpPr/>
          <p:nvPr/>
        </p:nvSpPr>
        <p:spPr>
          <a:xfrm>
            <a:off x="11172311" y="572559"/>
            <a:ext cx="374872"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subTnLst>
                                    <p:set>
                                      <p:cBhvr override="childStyle">
                                        <p:cTn dur="1" fill="hold" display="0" masterRel="nextClick" afterEffect="1"/>
                                        <p:tgtEl>
                                          <p:spTgt spid="11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28" grpId="0"/>
      <p:bldP spid="129"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80776" y="64779"/>
            <a:ext cx="11038021" cy="464764"/>
          </a:xfrm>
        </p:spPr>
        <p:txBody>
          <a:bodyPr/>
          <a:lstStyle/>
          <a:p>
            <a:r>
              <a:rPr lang="en-US" dirty="0"/>
              <a:t>C </a:t>
            </a:r>
            <a:r>
              <a:rPr lang="en-US" dirty="0" err="1"/>
              <a:t>fread</a:t>
            </a:r>
            <a:r>
              <a:rPr lang="en-US" dirty="0"/>
              <a:t>() and </a:t>
            </a:r>
            <a:r>
              <a:rPr lang="en-US" dirty="0" err="1"/>
              <a:t>fwrite</a:t>
            </a:r>
            <a:r>
              <a:rPr lang="en-US" dirty="0"/>
              <a:t>()</a:t>
            </a:r>
          </a:p>
        </p:txBody>
      </p:sp>
      <p:sp>
        <p:nvSpPr>
          <p:cNvPr id="5" name="Rounded Rectangle 4">
            <a:extLst>
              <a:ext uri="{FF2B5EF4-FFF2-40B4-BE49-F238E27FC236}">
                <a16:creationId xmlns:a16="http://schemas.microsoft.com/office/drawing/2014/main" id="{E541591E-D55B-E442-8C93-1135BD7C5B04}"/>
              </a:ext>
            </a:extLst>
          </p:cNvPr>
          <p:cNvSpPr/>
          <p:nvPr/>
        </p:nvSpPr>
        <p:spPr bwMode="auto">
          <a:xfrm>
            <a:off x="5453907" y="77135"/>
            <a:ext cx="6657317" cy="3571037"/>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600" dirty="0">
                <a:solidFill>
                  <a:srgbClr val="000000"/>
                </a:solidFill>
                <a:effectLst/>
                <a:latin typeface="Menlo" panose="020B0609030804020204" pitchFamily="49" charset="0"/>
              </a:rPr>
              <a:t>#define BUFSZ   128</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int copy(FILE *</a:t>
            </a:r>
            <a:r>
              <a:rPr lang="en-US" sz="1600" dirty="0" err="1">
                <a:solidFill>
                  <a:srgbClr val="000000"/>
                </a:solidFill>
                <a:effectLst/>
                <a:latin typeface="Menlo" panose="020B0609030804020204" pitchFamily="49" charset="0"/>
              </a:rPr>
              <a:t>infp</a:t>
            </a:r>
            <a:r>
              <a:rPr lang="en-US" sz="1600" dirty="0">
                <a:solidFill>
                  <a:srgbClr val="000000"/>
                </a:solidFill>
                <a:effectLst/>
                <a:latin typeface="Menlo" panose="020B0609030804020204" pitchFamily="49" charset="0"/>
              </a:rPr>
              <a:t>, FILE *</a:t>
            </a:r>
            <a:r>
              <a:rPr lang="en-US" sz="1600" dirty="0" err="1">
                <a:solidFill>
                  <a:srgbClr val="000000"/>
                </a:solidFill>
                <a:effectLst/>
                <a:latin typeface="Menlo" panose="020B0609030804020204" pitchFamily="49" charset="0"/>
              </a:rPr>
              <a:t>outfp</a:t>
            </a:r>
            <a:r>
              <a:rPr lang="en-US" sz="1600" dirty="0">
                <a:solidFill>
                  <a:srgbClr val="000000"/>
                </a:solidFill>
                <a:effectLst/>
                <a:latin typeface="Menlo" panose="020B0609030804020204" pitchFamily="49" charset="0"/>
              </a:rPr>
              <a:t>) {</a:t>
            </a:r>
          </a:p>
          <a:p>
            <a:r>
              <a:rPr lang="en-US" sz="1600" dirty="0">
                <a:solidFill>
                  <a:srgbClr val="000000"/>
                </a:solidFill>
                <a:effectLst/>
                <a:latin typeface="Menlo" panose="020B0609030804020204" pitchFamily="49" charset="0"/>
              </a:rPr>
              <a:t>    unsigned char </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[BUFSZ];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size_t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while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fread</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 </a:t>
            </a:r>
            <a:r>
              <a:rPr lang="en-US" sz="1600" dirty="0">
                <a:solidFill>
                  <a:schemeClr val="accent1"/>
                </a:solidFill>
                <a:effectLst/>
                <a:latin typeface="Menlo" panose="020B0609030804020204" pitchFamily="49" charset="0"/>
              </a:rPr>
              <a:t>1</a:t>
            </a:r>
            <a:r>
              <a:rPr lang="en-US" sz="1600" dirty="0">
                <a:solidFill>
                  <a:srgbClr val="000000"/>
                </a:solidFill>
                <a:effectLst/>
                <a:latin typeface="Menlo" panose="020B0609030804020204" pitchFamily="49" charset="0"/>
              </a:rPr>
              <a:t>, BUFSZ, </a:t>
            </a:r>
            <a:r>
              <a:rPr lang="en-US" sz="1600" dirty="0" err="1">
                <a:solidFill>
                  <a:srgbClr val="000000"/>
                </a:solidFill>
                <a:effectLst/>
                <a:latin typeface="Menlo" panose="020B0609030804020204" pitchFamily="49" charset="0"/>
              </a:rPr>
              <a:t>infp</a:t>
            </a:r>
            <a:r>
              <a:rPr lang="en-US" sz="1600" dirty="0">
                <a:solidFill>
                  <a:srgbClr val="000000"/>
                </a:solidFill>
                <a:effectLst/>
                <a:latin typeface="Menlo" panose="020B0609030804020204" pitchFamily="49" charset="0"/>
              </a:rPr>
              <a:t>)) &gt; 0) {</a:t>
            </a:r>
          </a:p>
          <a:p>
            <a:r>
              <a:rPr lang="en-US" sz="1600" dirty="0">
                <a:solidFill>
                  <a:srgbClr val="000000"/>
                </a:solidFill>
                <a:latin typeface="Menlo" panose="020B0609030804020204" pitchFamily="49" charset="0"/>
              </a:rPr>
              <a:t>        </a:t>
            </a:r>
            <a:r>
              <a:rPr lang="en-US" sz="1600" dirty="0" err="1">
                <a:solidFill>
                  <a:srgbClr val="000000"/>
                </a:solidFill>
                <a:effectLst/>
                <a:latin typeface="Menlo" panose="020B0609030804020204" pitchFamily="49" charset="0"/>
              </a:rPr>
              <a:t>fprintf</a:t>
            </a:r>
            <a:r>
              <a:rPr lang="en-US" sz="1600" dirty="0">
                <a:solidFill>
                  <a:srgbClr val="000000"/>
                </a:solidFill>
                <a:effectLst/>
                <a:latin typeface="Menlo" panose="020B0609030804020204" pitchFamily="49" charset="0"/>
              </a:rPr>
              <a:t>(stderr, "bytes: %u\n",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if (</a:t>
            </a:r>
            <a:r>
              <a:rPr lang="en-US" sz="1600" dirty="0" err="1">
                <a:solidFill>
                  <a:srgbClr val="000000"/>
                </a:solidFill>
                <a:effectLst/>
                <a:latin typeface="Menlo" panose="020B0609030804020204" pitchFamily="49" charset="0"/>
              </a:rPr>
              <a:t>fwrite</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 </a:t>
            </a:r>
            <a:r>
              <a:rPr lang="en-US" sz="1600" dirty="0">
                <a:solidFill>
                  <a:schemeClr val="accent1"/>
                </a:solidFill>
                <a:effectLst/>
                <a:latin typeface="Menlo" panose="020B0609030804020204" pitchFamily="49" charset="0"/>
              </a:rPr>
              <a:t>1</a:t>
            </a:r>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outfp</a:t>
            </a:r>
            <a:r>
              <a:rPr lang="en-US" sz="1600" dirty="0">
                <a:solidFill>
                  <a:srgbClr val="000000"/>
                </a:solidFill>
                <a:effectLst/>
                <a:latin typeface="Menlo" panose="020B0609030804020204" pitchFamily="49" charset="0"/>
              </a:rPr>
              <a:t>) !=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-1;</a:t>
            </a:r>
          </a:p>
          <a:p>
            <a:r>
              <a:rPr lang="en-US" sz="1600" dirty="0">
                <a:solidFill>
                  <a:srgbClr val="000000"/>
                </a:solidFill>
                <a:effectLst/>
                <a:latin typeface="Menlo" panose="020B0609030804020204" pitchFamily="49" charset="0"/>
              </a:rPr>
              <a:t>    }</a:t>
            </a:r>
          </a:p>
          <a:p>
            <a:r>
              <a:rPr lang="en-US" sz="1600" dirty="0">
                <a:solidFill>
                  <a:srgbClr val="000000"/>
                </a:solidFill>
                <a:effectLst/>
                <a:latin typeface="Menlo" panose="020B0609030804020204" pitchFamily="49" charset="0"/>
              </a:rPr>
              <a:t>    return 0;</a:t>
            </a:r>
          </a:p>
          <a:p>
            <a:r>
              <a:rPr lang="en-US" sz="160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4F61E040-F2CE-794F-B24F-6E3ED9F48B04}"/>
              </a:ext>
            </a:extLst>
          </p:cNvPr>
          <p:cNvSpPr txBox="1"/>
          <p:nvPr/>
        </p:nvSpPr>
        <p:spPr>
          <a:xfrm>
            <a:off x="11927763" y="6488668"/>
            <a:ext cx="300082" cy="369332"/>
          </a:xfrm>
          <a:prstGeom prst="rect">
            <a:avLst/>
          </a:prstGeom>
          <a:noFill/>
        </p:spPr>
        <p:txBody>
          <a:bodyPr wrap="none" rtlCol="0">
            <a:spAutoFit/>
          </a:bodyPr>
          <a:lstStyle/>
          <a:p>
            <a:r>
              <a:rPr lang="en-US" dirty="0">
                <a:solidFill>
                  <a:srgbClr val="FF0000"/>
                </a:solidFill>
              </a:rPr>
              <a:t>x</a:t>
            </a:r>
          </a:p>
        </p:txBody>
      </p:sp>
      <p:grpSp>
        <p:nvGrpSpPr>
          <p:cNvPr id="21" name="Group 20">
            <a:extLst>
              <a:ext uri="{FF2B5EF4-FFF2-40B4-BE49-F238E27FC236}">
                <a16:creationId xmlns:a16="http://schemas.microsoft.com/office/drawing/2014/main" id="{8873CEFD-83B3-B245-8E5E-E71447EB4C7B}"/>
              </a:ext>
            </a:extLst>
          </p:cNvPr>
          <p:cNvGrpSpPr/>
          <p:nvPr/>
        </p:nvGrpSpPr>
        <p:grpSpPr>
          <a:xfrm>
            <a:off x="254525" y="581269"/>
            <a:ext cx="5841475" cy="1049568"/>
            <a:chOff x="7925340" y="323549"/>
            <a:chExt cx="5841475" cy="1049568"/>
          </a:xfrm>
        </p:grpSpPr>
        <p:sp>
          <p:nvSpPr>
            <p:cNvPr id="7" name="TextBox 6">
              <a:extLst>
                <a:ext uri="{FF2B5EF4-FFF2-40B4-BE49-F238E27FC236}">
                  <a16:creationId xmlns:a16="http://schemas.microsoft.com/office/drawing/2014/main" id="{00BEBF4A-F2F1-AB4F-B86C-6F358D5F4602}"/>
                </a:ext>
              </a:extLst>
            </p:cNvPr>
            <p:cNvSpPr txBox="1"/>
            <p:nvPr/>
          </p:nvSpPr>
          <p:spPr>
            <a:xfrm>
              <a:off x="7925340" y="323549"/>
              <a:ext cx="503773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element size of 1 with a char buffer is byte I/O</a:t>
              </a:r>
            </a:p>
            <a:p>
              <a:r>
                <a:rPr lang="en-US" dirty="0">
                  <a:solidFill>
                    <a:srgbClr val="0070C0"/>
                  </a:solidFill>
                </a:rPr>
                <a:t>Capture bytes read so you know how many bytes to write</a:t>
              </a:r>
            </a:p>
          </p:txBody>
        </p:sp>
        <p:cxnSp>
          <p:nvCxnSpPr>
            <p:cNvPr id="8" name="Straight Arrow Connector 7">
              <a:extLst>
                <a:ext uri="{FF2B5EF4-FFF2-40B4-BE49-F238E27FC236}">
                  <a16:creationId xmlns:a16="http://schemas.microsoft.com/office/drawing/2014/main" id="{AA122867-5B8A-9042-9DFD-95975A5E56E7}"/>
                </a:ext>
              </a:extLst>
            </p:cNvPr>
            <p:cNvCxnSpPr>
              <a:cxnSpLocks/>
            </p:cNvCxnSpPr>
            <p:nvPr/>
          </p:nvCxnSpPr>
          <p:spPr>
            <a:xfrm>
              <a:off x="12963072" y="773500"/>
              <a:ext cx="803743" cy="59961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 name="Group 63">
            <a:extLst>
              <a:ext uri="{FF2B5EF4-FFF2-40B4-BE49-F238E27FC236}">
                <a16:creationId xmlns:a16="http://schemas.microsoft.com/office/drawing/2014/main" id="{5E8005E7-901D-0247-9633-25D30841F00E}"/>
              </a:ext>
            </a:extLst>
          </p:cNvPr>
          <p:cNvGraphicFramePr>
            <a:graphicFrameLocks noGrp="1"/>
          </p:cNvGraphicFramePr>
          <p:nvPr/>
        </p:nvGraphicFramePr>
        <p:xfrm>
          <a:off x="1406799" y="3200535"/>
          <a:ext cx="2915920" cy="396240"/>
        </p:xfrm>
        <a:graphic>
          <a:graphicData uri="http://schemas.openxmlformats.org/drawingml/2006/table">
            <a:tbl>
              <a:tblPr/>
              <a:tblGrid>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735071310"/>
                    </a:ext>
                  </a:extLst>
                </a:gridCol>
                <a:gridCol w="208280">
                  <a:extLst>
                    <a:ext uri="{9D8B030D-6E8A-4147-A177-3AD203B41FA5}">
                      <a16:colId xmlns:a16="http://schemas.microsoft.com/office/drawing/2014/main" val="3567322394"/>
                    </a:ext>
                  </a:extLst>
                </a:gridCol>
                <a:gridCol w="208280">
                  <a:extLst>
                    <a:ext uri="{9D8B030D-6E8A-4147-A177-3AD203B41FA5}">
                      <a16:colId xmlns:a16="http://schemas.microsoft.com/office/drawing/2014/main" val="3669248765"/>
                    </a:ext>
                  </a:extLst>
                </a:gridCol>
              </a:tblGrid>
              <a:tr h="266038">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 name="Left Brace 12">
            <a:extLst>
              <a:ext uri="{FF2B5EF4-FFF2-40B4-BE49-F238E27FC236}">
                <a16:creationId xmlns:a16="http://schemas.microsoft.com/office/drawing/2014/main" id="{CF7C8431-B1E8-7949-8DA1-B95E9621B7DA}"/>
              </a:ext>
            </a:extLst>
          </p:cNvPr>
          <p:cNvSpPr/>
          <p:nvPr/>
        </p:nvSpPr>
        <p:spPr>
          <a:xfrm rot="5400000">
            <a:off x="2233605" y="1931818"/>
            <a:ext cx="419101" cy="2072713"/>
          </a:xfrm>
          <a:prstGeom prst="lef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F575343-A8D6-734B-9D77-6FB4E402A42F}"/>
              </a:ext>
            </a:extLst>
          </p:cNvPr>
          <p:cNvSpPr txBox="1"/>
          <p:nvPr/>
        </p:nvSpPr>
        <p:spPr>
          <a:xfrm>
            <a:off x="217820" y="1630837"/>
            <a:ext cx="4941000" cy="3139321"/>
          </a:xfrm>
          <a:prstGeom prst="rect">
            <a:avLst/>
          </a:prstGeom>
          <a:noFill/>
        </p:spPr>
        <p:txBody>
          <a:bodyPr wrap="square" rtlCol="0">
            <a:spAutoFit/>
          </a:bodyPr>
          <a:lstStyle/>
          <a:p>
            <a:r>
              <a:rPr lang="en-US" dirty="0">
                <a:solidFill>
                  <a:schemeClr val="tx1">
                    <a:lumMod val="50000"/>
                  </a:schemeClr>
                </a:solidFill>
              </a:rPr>
              <a:t>unless the </a:t>
            </a:r>
            <a:r>
              <a:rPr lang="en-US" dirty="0">
                <a:solidFill>
                  <a:srgbClr val="FF0000"/>
                </a:solidFill>
              </a:rPr>
              <a:t>input file length is an exact multiple of BUFSIZ</a:t>
            </a:r>
            <a:r>
              <a:rPr lang="en-US" dirty="0">
                <a:solidFill>
                  <a:schemeClr val="tx1">
                    <a:lumMod val="50000"/>
                  </a:schemeClr>
                </a:solidFill>
              </a:rPr>
              <a:t>, </a:t>
            </a:r>
            <a:r>
              <a:rPr lang="en-US" dirty="0">
                <a:solidFill>
                  <a:srgbClr val="7030A0"/>
                </a:solidFill>
              </a:rPr>
              <a:t>last </a:t>
            </a:r>
            <a:r>
              <a:rPr lang="en-US" dirty="0" err="1">
                <a:solidFill>
                  <a:srgbClr val="7030A0"/>
                </a:solidFill>
              </a:rPr>
              <a:t>fread</a:t>
            </a:r>
            <a:r>
              <a:rPr lang="en-US" dirty="0">
                <a:solidFill>
                  <a:srgbClr val="7030A0"/>
                </a:solidFill>
              </a:rPr>
              <a:t>() will always read less than BUFSIZ </a:t>
            </a:r>
            <a:r>
              <a:rPr lang="en-US" dirty="0">
                <a:solidFill>
                  <a:schemeClr val="tx1">
                    <a:lumMod val="50000"/>
                  </a:schemeClr>
                </a:solidFill>
              </a:rPr>
              <a:t>which is why you write </a:t>
            </a:r>
            <a:r>
              <a:rPr lang="en-US" dirty="0" err="1">
                <a:solidFill>
                  <a:schemeClr val="tx1">
                    <a:lumMod val="50000"/>
                  </a:schemeClr>
                </a:solidFill>
              </a:rPr>
              <a:t>cnt</a:t>
            </a:r>
            <a:endParaRPr lang="en-US" dirty="0"/>
          </a:p>
          <a:p>
            <a:r>
              <a:rPr lang="en-US" dirty="0">
                <a:solidFill>
                  <a:schemeClr val="tx1">
                    <a:lumMod val="50000"/>
                  </a:schemeClr>
                </a:solidFill>
              </a:rPr>
              <a:t>	                </a:t>
            </a:r>
            <a:r>
              <a:rPr lang="en-US" dirty="0" err="1">
                <a:solidFill>
                  <a:schemeClr val="tx1">
                    <a:lumMod val="50000"/>
                  </a:schemeClr>
                </a:solidFill>
              </a:rPr>
              <a:t>cnt</a:t>
            </a:r>
            <a:endParaRPr lang="en-US" dirty="0">
              <a:solidFill>
                <a:schemeClr val="tx1">
                  <a:lumMod val="50000"/>
                </a:schemeClr>
              </a:solidFill>
            </a:endParaRPr>
          </a:p>
          <a:p>
            <a:endParaRPr lang="en-US" dirty="0"/>
          </a:p>
          <a:p>
            <a:endParaRPr lang="en-US" dirty="0"/>
          </a:p>
          <a:p>
            <a:r>
              <a:rPr lang="en-US" dirty="0">
                <a:solidFill>
                  <a:schemeClr val="tx1">
                    <a:lumMod val="50000"/>
                  </a:schemeClr>
                </a:solidFill>
              </a:rPr>
              <a:t>              </a:t>
            </a:r>
          </a:p>
          <a:p>
            <a:r>
              <a:rPr lang="en-US" dirty="0">
                <a:solidFill>
                  <a:schemeClr val="tx1">
                    <a:lumMod val="50000"/>
                  </a:schemeClr>
                </a:solidFill>
              </a:rPr>
              <a:t>                         </a:t>
            </a:r>
          </a:p>
          <a:p>
            <a:endParaRPr lang="en-US" dirty="0">
              <a:solidFill>
                <a:schemeClr val="tx1">
                  <a:lumMod val="50000"/>
                </a:schemeClr>
              </a:solidFill>
            </a:endParaRPr>
          </a:p>
          <a:p>
            <a:r>
              <a:rPr lang="en-US" dirty="0">
                <a:solidFill>
                  <a:schemeClr val="tx1">
                    <a:lumMod val="50000"/>
                  </a:schemeClr>
                </a:solidFill>
              </a:rPr>
              <a:t>                                 BUFSZ</a:t>
            </a:r>
          </a:p>
          <a:p>
            <a:r>
              <a:rPr lang="en-US" dirty="0">
                <a:solidFill>
                  <a:schemeClr val="tx1">
                    <a:lumMod val="50000"/>
                  </a:schemeClr>
                </a:solidFill>
              </a:rPr>
              <a:t>Jargon: the last record is often called the "runt"</a:t>
            </a:r>
          </a:p>
        </p:txBody>
      </p:sp>
      <p:sp>
        <p:nvSpPr>
          <p:cNvPr id="16" name="Left Brace 15">
            <a:extLst>
              <a:ext uri="{FF2B5EF4-FFF2-40B4-BE49-F238E27FC236}">
                <a16:creationId xmlns:a16="http://schemas.microsoft.com/office/drawing/2014/main" id="{8BC3D2D5-A8CD-144B-803A-D18C9D98AD41}"/>
              </a:ext>
            </a:extLst>
          </p:cNvPr>
          <p:cNvSpPr/>
          <p:nvPr/>
        </p:nvSpPr>
        <p:spPr>
          <a:xfrm rot="5400000" flipH="1">
            <a:off x="2573700" y="2409479"/>
            <a:ext cx="531330" cy="2894045"/>
          </a:xfrm>
          <a:prstGeom prst="lef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60BE77C-7A3F-D03D-EFB3-D594C5A026C2}"/>
              </a:ext>
            </a:extLst>
          </p:cNvPr>
          <p:cNvSpPr>
            <a:spLocks noGrp="1"/>
          </p:cNvSpPr>
          <p:nvPr>
            <p:ph sz="quarter" idx="17"/>
          </p:nvPr>
        </p:nvSpPr>
        <p:spPr>
          <a:xfrm>
            <a:off x="33053" y="4792967"/>
            <a:ext cx="6489087" cy="1728028"/>
          </a:xfrm>
          <a:solidFill>
            <a:schemeClr val="accent4">
              <a:lumMod val="20000"/>
              <a:lumOff val="80000"/>
            </a:schemeClr>
          </a:solidFill>
          <a:ln>
            <a:solidFill>
              <a:schemeClr val="accent1"/>
            </a:solidFill>
          </a:ln>
        </p:spPr>
        <p:txBody>
          <a:bodyPr/>
          <a:lstStyle/>
          <a:p>
            <a:pPr marL="0" lvl="1" indent="0">
              <a:buNone/>
            </a:pP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a:t>
            </a:r>
          </a:p>
          <a:p>
            <a:pPr marL="0" lvl="1" indent="0">
              <a:buNone/>
            </a:pPr>
            <a:r>
              <a:rPr lang="en-US" sz="1400" b="1" dirty="0" err="1">
                <a:solidFill>
                  <a:schemeClr val="accent1"/>
                </a:solidFill>
                <a:latin typeface="Courier New" panose="02070309020205020404" pitchFamily="49" charset="0"/>
                <a:cs typeface="Courier New" panose="02070309020205020404" pitchFamily="49" charset="0"/>
              </a:rPr>
              <a:t>fread</a:t>
            </a:r>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ptr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size,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count, FILE *stream)</a:t>
            </a:r>
          </a:p>
          <a:p>
            <a:pPr lvl="1"/>
            <a:r>
              <a:rPr lang="en-US" sz="1400" dirty="0"/>
              <a:t>Reads an array of </a:t>
            </a:r>
            <a:r>
              <a:rPr lang="en-US" sz="1400" b="1" i="1" dirty="0">
                <a:solidFill>
                  <a:srgbClr val="0070C0"/>
                </a:solidFill>
              </a:rPr>
              <a:t>count elements </a:t>
            </a:r>
            <a:r>
              <a:rPr lang="en-US" sz="1400" dirty="0"/>
              <a:t>of </a:t>
            </a:r>
            <a:r>
              <a:rPr lang="en-US" sz="1400" b="1" i="1" dirty="0">
                <a:solidFill>
                  <a:srgbClr val="0070C0"/>
                </a:solidFill>
              </a:rPr>
              <a:t>size</a:t>
            </a:r>
            <a:r>
              <a:rPr lang="en-US" sz="1400" dirty="0"/>
              <a:t> bytes from </a:t>
            </a:r>
            <a:r>
              <a:rPr lang="en-US" sz="1400" i="1" dirty="0"/>
              <a:t>stream</a:t>
            </a:r>
            <a:r>
              <a:rPr lang="en-US" sz="1400" dirty="0"/>
              <a:t> </a:t>
            </a:r>
          </a:p>
          <a:p>
            <a:pPr marL="0" lvl="1" indent="0">
              <a:buNone/>
            </a:pP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a:t>
            </a:r>
          </a:p>
          <a:p>
            <a:pPr marL="0" lvl="1" indent="0">
              <a:buNone/>
            </a:pPr>
            <a:r>
              <a:rPr lang="en-US" sz="1400" b="1" dirty="0" err="1">
                <a:solidFill>
                  <a:schemeClr val="accent1"/>
                </a:solidFill>
                <a:latin typeface="Courier New" panose="02070309020205020404" pitchFamily="49" charset="0"/>
                <a:cs typeface="Courier New" panose="02070309020205020404" pitchFamily="49" charset="0"/>
              </a:rPr>
              <a:t>fwrite</a:t>
            </a:r>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ptr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size,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count, FILE *stream</a:t>
            </a:r>
          </a:p>
          <a:p>
            <a:pPr lvl="1"/>
            <a:r>
              <a:rPr lang="en-US" sz="1400" dirty="0"/>
              <a:t>Writes an array of </a:t>
            </a:r>
            <a:r>
              <a:rPr lang="en-US" sz="1400" b="1" i="1" dirty="0">
                <a:solidFill>
                  <a:srgbClr val="0070C0"/>
                </a:solidFill>
              </a:rPr>
              <a:t>count elements </a:t>
            </a:r>
            <a:r>
              <a:rPr lang="en-US" sz="1400" dirty="0"/>
              <a:t>of </a:t>
            </a:r>
            <a:r>
              <a:rPr lang="en-US" sz="1400" b="1" i="1" dirty="0">
                <a:solidFill>
                  <a:srgbClr val="0070C0"/>
                </a:solidFill>
              </a:rPr>
              <a:t>size</a:t>
            </a:r>
            <a:r>
              <a:rPr lang="en-US" sz="1400" dirty="0"/>
              <a:t> bytes to </a:t>
            </a:r>
            <a:r>
              <a:rPr lang="en-US" sz="1400" i="1" dirty="0"/>
              <a:t>stream</a:t>
            </a:r>
            <a:r>
              <a:rPr lang="en-US" sz="1400" dirty="0"/>
              <a:t> </a:t>
            </a:r>
            <a:endParaRPr lang="en-US" sz="1400" i="1" dirty="0"/>
          </a:p>
        </p:txBody>
      </p:sp>
      <p:sp>
        <p:nvSpPr>
          <p:cNvPr id="9" name="Rounded Rectangle 8">
            <a:extLst>
              <a:ext uri="{FF2B5EF4-FFF2-40B4-BE49-F238E27FC236}">
                <a16:creationId xmlns:a16="http://schemas.microsoft.com/office/drawing/2014/main" id="{68D95A80-DCC9-0158-1B08-CA6E0CDF0F6A}"/>
              </a:ext>
            </a:extLst>
          </p:cNvPr>
          <p:cNvSpPr/>
          <p:nvPr/>
        </p:nvSpPr>
        <p:spPr bwMode="auto">
          <a:xfrm>
            <a:off x="6600854" y="3777982"/>
            <a:ext cx="5031822" cy="3015239"/>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600" dirty="0">
                <a:solidFill>
                  <a:schemeClr val="accent6"/>
                </a:solidFill>
                <a:latin typeface="Consolas" panose="020B0609020204030204" pitchFamily="49" charset="0"/>
                <a:cs typeface="Consolas" panose="020B0609020204030204" pitchFamily="49" charset="0"/>
              </a:rPr>
              <a:t>% ls –l a</a:t>
            </a:r>
          </a:p>
          <a:p>
            <a:r>
              <a:rPr lang="en-US" sz="1600" dirty="0">
                <a:solidFill>
                  <a:schemeClr val="accent6"/>
                </a:solidFill>
                <a:latin typeface="Consolas" panose="020B0609020204030204" pitchFamily="49" charset="0"/>
                <a:cs typeface="Consolas" panose="020B0609020204030204" pitchFamily="49" charset="0"/>
              </a:rPr>
              <a:t>4 -</a:t>
            </a:r>
            <a:r>
              <a:rPr lang="en-US" sz="1600" dirty="0" err="1">
                <a:solidFill>
                  <a:schemeClr val="accent6"/>
                </a:solidFill>
                <a:latin typeface="Consolas" panose="020B0609020204030204" pitchFamily="49" charset="0"/>
                <a:cs typeface="Consolas" panose="020B0609020204030204" pitchFamily="49" charset="0"/>
              </a:rPr>
              <a:t>rw</a:t>
            </a:r>
            <a:r>
              <a:rPr lang="en-US" sz="1600" dirty="0">
                <a:solidFill>
                  <a:schemeClr val="accent6"/>
                </a:solidFill>
                <a:latin typeface="Consolas" panose="020B0609020204030204" pitchFamily="49" charset="0"/>
                <a:cs typeface="Consolas" panose="020B0609020204030204" pitchFamily="49" charset="0"/>
              </a:rPr>
              <a:t>-r--r-- 1 </a:t>
            </a:r>
            <a:r>
              <a:rPr lang="en-US" sz="1600" dirty="0" err="1">
                <a:solidFill>
                  <a:schemeClr val="accent6"/>
                </a:solidFill>
                <a:latin typeface="Consolas" panose="020B0609020204030204" pitchFamily="49" charset="0"/>
                <a:cs typeface="Consolas" panose="020B0609020204030204" pitchFamily="49" charset="0"/>
              </a:rPr>
              <a:t>kmuller</a:t>
            </a:r>
            <a:r>
              <a:rPr lang="en-US" sz="1600" dirty="0">
                <a:solidFill>
                  <a:schemeClr val="accent6"/>
                </a:solidFill>
                <a:latin typeface="Consolas" panose="020B0609020204030204" pitchFamily="49" charset="0"/>
                <a:cs typeface="Consolas" panose="020B0609020204030204" pitchFamily="49" charset="0"/>
              </a:rPr>
              <a:t> 1104 May 15 09:45 a</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a.out</a:t>
            </a:r>
            <a:r>
              <a:rPr lang="en-US" sz="1600" dirty="0">
                <a:solidFill>
                  <a:schemeClr val="accent6"/>
                </a:solidFill>
                <a:latin typeface="Consolas" panose="020B0609020204030204" pitchFamily="49" charset="0"/>
                <a:cs typeface="Consolas" panose="020B0609020204030204" pitchFamily="49" charset="0"/>
              </a:rPr>
              <a:t> a b</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80</a:t>
            </a:r>
          </a:p>
          <a:p>
            <a:endParaRPr lang="en-US" dirty="0"/>
          </a:p>
        </p:txBody>
      </p:sp>
      <p:sp>
        <p:nvSpPr>
          <p:cNvPr id="15" name="TextBox 14">
            <a:extLst>
              <a:ext uri="{FF2B5EF4-FFF2-40B4-BE49-F238E27FC236}">
                <a16:creationId xmlns:a16="http://schemas.microsoft.com/office/drawing/2014/main" id="{E1312251-8A59-04EE-C971-D6D318DB67BC}"/>
              </a:ext>
            </a:extLst>
          </p:cNvPr>
          <p:cNvSpPr txBox="1"/>
          <p:nvPr/>
        </p:nvSpPr>
        <p:spPr>
          <a:xfrm>
            <a:off x="9040305" y="5566442"/>
            <a:ext cx="2193742"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t>128 * 8 + 80 = 1104</a:t>
            </a:r>
          </a:p>
        </p:txBody>
      </p:sp>
    </p:spTree>
    <p:extLst>
      <p:ext uri="{BB962C8B-B14F-4D97-AF65-F5344CB8AC3E}">
        <p14:creationId xmlns:p14="http://schemas.microsoft.com/office/powerpoint/2010/main" val="6757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F948-2064-1BC2-5EA3-A0C1A5BDD761}"/>
              </a:ext>
            </a:extLst>
          </p:cNvPr>
          <p:cNvSpPr>
            <a:spLocks noGrp="1"/>
          </p:cNvSpPr>
          <p:nvPr>
            <p:ph type="title"/>
          </p:nvPr>
        </p:nvSpPr>
        <p:spPr>
          <a:xfrm>
            <a:off x="138050" y="72271"/>
            <a:ext cx="10515600" cy="715294"/>
          </a:xfrm>
        </p:spPr>
        <p:txBody>
          <a:bodyPr/>
          <a:lstStyle/>
          <a:p>
            <a:r>
              <a:rPr lang="en-US" dirty="0"/>
              <a:t>Stack Segment: Support of Functions</a:t>
            </a:r>
          </a:p>
        </p:txBody>
      </p:sp>
      <p:sp>
        <p:nvSpPr>
          <p:cNvPr id="3" name="Content Placeholder 2">
            <a:extLst>
              <a:ext uri="{FF2B5EF4-FFF2-40B4-BE49-F238E27FC236}">
                <a16:creationId xmlns:a16="http://schemas.microsoft.com/office/drawing/2014/main" id="{8D0215AC-4F42-4F33-207C-6F800F32D674}"/>
              </a:ext>
            </a:extLst>
          </p:cNvPr>
          <p:cNvSpPr>
            <a:spLocks noGrp="1"/>
          </p:cNvSpPr>
          <p:nvPr>
            <p:ph sz="quarter" idx="16"/>
          </p:nvPr>
        </p:nvSpPr>
        <p:spPr>
          <a:xfrm>
            <a:off x="184269" y="787565"/>
            <a:ext cx="8427582" cy="5728982"/>
          </a:xfrm>
          <a:solidFill>
            <a:schemeClr val="accent4">
              <a:lumMod val="20000"/>
              <a:lumOff val="80000"/>
            </a:schemeClr>
          </a:solidFill>
          <a:ln>
            <a:solidFill>
              <a:schemeClr val="accent1"/>
            </a:solidFill>
          </a:ln>
        </p:spPr>
        <p:txBody>
          <a:bodyPr/>
          <a:lstStyle/>
          <a:p>
            <a:r>
              <a:rPr lang="en-US" sz="2200" dirty="0">
                <a:cs typeface="Courier New" panose="02070309020205020404" pitchFamily="49" charset="0"/>
              </a:rPr>
              <a:t>The stack consists of a series of </a:t>
            </a:r>
            <a:r>
              <a:rPr lang="en-US" sz="2200" i="1" dirty="0">
                <a:solidFill>
                  <a:srgbClr val="2C895B"/>
                </a:solidFill>
                <a:cs typeface="Courier New" panose="02070309020205020404" pitchFamily="49" charset="0"/>
              </a:rPr>
              <a:t>"stack frames" </a:t>
            </a:r>
            <a:r>
              <a:rPr lang="en-US" sz="2200" dirty="0">
                <a:cs typeface="Courier New" panose="02070309020205020404" pitchFamily="49" charset="0"/>
              </a:rPr>
              <a:t>or </a:t>
            </a:r>
            <a:r>
              <a:rPr lang="en-US" sz="2200" i="1" dirty="0">
                <a:solidFill>
                  <a:srgbClr val="2C895B"/>
                </a:solidFill>
                <a:cs typeface="Courier New" panose="02070309020205020404" pitchFamily="49" charset="0"/>
              </a:rPr>
              <a:t>"activation frames"</a:t>
            </a:r>
            <a:r>
              <a:rPr lang="en-US" sz="2200" dirty="0">
                <a:cs typeface="Courier New" panose="02070309020205020404" pitchFamily="49" charset="0"/>
              </a:rPr>
              <a:t>, one is </a:t>
            </a:r>
            <a:r>
              <a:rPr lang="en-US" sz="2200" dirty="0">
                <a:solidFill>
                  <a:srgbClr val="F3753F"/>
                </a:solidFill>
                <a:cs typeface="Courier New" panose="02070309020205020404" pitchFamily="49" charset="0"/>
              </a:rPr>
              <a:t>created</a:t>
            </a:r>
            <a:r>
              <a:rPr lang="en-US" sz="2200" dirty="0">
                <a:solidFill>
                  <a:schemeClr val="accent1"/>
                </a:solidFill>
                <a:cs typeface="Courier New" panose="02070309020205020404" pitchFamily="49" charset="0"/>
              </a:rPr>
              <a:t> each time a </a:t>
            </a:r>
            <a:r>
              <a:rPr lang="en-US" sz="2200" dirty="0">
                <a:solidFill>
                  <a:srgbClr val="7030A0"/>
                </a:solidFill>
                <a:cs typeface="Courier New" panose="02070309020205020404" pitchFamily="49" charset="0"/>
              </a:rPr>
              <a:t>function is called </a:t>
            </a:r>
            <a:r>
              <a:rPr lang="en-US" sz="2200" dirty="0">
                <a:solidFill>
                  <a:srgbClr val="C00000"/>
                </a:solidFill>
                <a:cs typeface="Courier New" panose="02070309020205020404" pitchFamily="49" charset="0"/>
              </a:rPr>
              <a:t>at runtime</a:t>
            </a:r>
          </a:p>
          <a:p>
            <a:r>
              <a:rPr lang="en-US" sz="2200" dirty="0">
                <a:cs typeface="Courier New" panose="02070309020205020404" pitchFamily="49" charset="0"/>
              </a:rPr>
              <a:t>Each </a:t>
            </a:r>
            <a:r>
              <a:rPr lang="en-US" sz="2200" dirty="0">
                <a:solidFill>
                  <a:srgbClr val="0070C0"/>
                </a:solidFill>
                <a:cs typeface="Courier New" panose="02070309020205020404" pitchFamily="49" charset="0"/>
              </a:rPr>
              <a:t>frame represents a function that is currently being executed</a:t>
            </a:r>
            <a:r>
              <a:rPr lang="en-US" sz="2200" dirty="0">
                <a:cs typeface="Courier New" panose="02070309020205020404" pitchFamily="49" charset="0"/>
              </a:rPr>
              <a:t> and </a:t>
            </a:r>
            <a:r>
              <a:rPr lang="en-US" sz="2200" dirty="0">
                <a:solidFill>
                  <a:srgbClr val="2C895B"/>
                </a:solidFill>
                <a:cs typeface="Courier New" panose="02070309020205020404" pitchFamily="49" charset="0"/>
              </a:rPr>
              <a:t>has not yet completed (why activation frame)</a:t>
            </a:r>
          </a:p>
          <a:p>
            <a:r>
              <a:rPr lang="en-US" sz="2200" dirty="0">
                <a:cs typeface="Courier New" panose="02070309020205020404" pitchFamily="49" charset="0"/>
              </a:rPr>
              <a:t>A function’s stack “frame” goes away when the function returns</a:t>
            </a:r>
          </a:p>
          <a:p>
            <a:pPr>
              <a:lnSpc>
                <a:spcPct val="100000"/>
              </a:lnSpc>
            </a:pPr>
            <a:r>
              <a:rPr lang="en-US" sz="2200" dirty="0"/>
              <a:t>Specifically, a </a:t>
            </a:r>
            <a:r>
              <a:rPr lang="en-US" sz="2200" dirty="0">
                <a:solidFill>
                  <a:schemeClr val="accent1"/>
                </a:solidFill>
              </a:rPr>
              <a:t>new stack frame is</a:t>
            </a:r>
          </a:p>
          <a:p>
            <a:pPr lvl="1"/>
            <a:r>
              <a:rPr lang="en-US" sz="2200" dirty="0"/>
              <a:t>allocated (</a:t>
            </a:r>
            <a:r>
              <a:rPr lang="en-US" sz="2200" b="1" dirty="0">
                <a:solidFill>
                  <a:srgbClr val="0070C0"/>
                </a:solidFill>
              </a:rPr>
              <a:t>pushed</a:t>
            </a:r>
            <a:r>
              <a:rPr lang="en-US" sz="2200" dirty="0"/>
              <a:t> on the stack) for each function call (</a:t>
            </a:r>
            <a:r>
              <a:rPr lang="en-US" sz="2200" dirty="0">
                <a:solidFill>
                  <a:srgbClr val="FF0000"/>
                </a:solidFill>
              </a:rPr>
              <a:t>contents are not implicitly zeroed</a:t>
            </a:r>
            <a:r>
              <a:rPr lang="en-US" sz="2200" dirty="0"/>
              <a:t>)</a:t>
            </a:r>
          </a:p>
          <a:p>
            <a:pPr lvl="1"/>
            <a:r>
              <a:rPr lang="en-US" sz="2200" dirty="0"/>
              <a:t>deallocated (</a:t>
            </a:r>
            <a:r>
              <a:rPr lang="en-US" sz="2200" b="1" dirty="0">
                <a:solidFill>
                  <a:srgbClr val="0070C0"/>
                </a:solidFill>
              </a:rPr>
              <a:t>popped</a:t>
            </a:r>
            <a:r>
              <a:rPr lang="en-US" sz="2200" dirty="0"/>
              <a:t> from the stack) on function return</a:t>
            </a:r>
          </a:p>
          <a:p>
            <a:r>
              <a:rPr lang="en-US" sz="2400" dirty="0">
                <a:solidFill>
                  <a:srgbClr val="2C895B"/>
                </a:solidFill>
              </a:rPr>
              <a:t>Stack frame </a:t>
            </a:r>
            <a:r>
              <a:rPr lang="en-US" sz="2400" dirty="0"/>
              <a:t>contains:</a:t>
            </a:r>
          </a:p>
          <a:p>
            <a:pPr lvl="1"/>
            <a:r>
              <a:rPr lang="en-US" sz="2200" dirty="0"/>
              <a:t>Local variables, parameters of function called</a:t>
            </a:r>
          </a:p>
          <a:p>
            <a:pPr lvl="1"/>
            <a:r>
              <a:rPr lang="en-US" sz="2200" dirty="0"/>
              <a:t>Where to return to which caller when the function completes (the return address)</a:t>
            </a:r>
          </a:p>
          <a:p>
            <a:endParaRPr lang="en-US" dirty="0">
              <a:cs typeface="Courier New" panose="02070309020205020404" pitchFamily="49" charset="0"/>
            </a:endParaRPr>
          </a:p>
          <a:p>
            <a:endParaRPr lang="en-US" dirty="0"/>
          </a:p>
        </p:txBody>
      </p:sp>
      <p:grpSp>
        <p:nvGrpSpPr>
          <p:cNvPr id="5" name="Group 4">
            <a:extLst>
              <a:ext uri="{FF2B5EF4-FFF2-40B4-BE49-F238E27FC236}">
                <a16:creationId xmlns:a16="http://schemas.microsoft.com/office/drawing/2014/main" id="{E7B1867D-9C06-D9EB-BEDA-FE8919018ACF}"/>
              </a:ext>
            </a:extLst>
          </p:cNvPr>
          <p:cNvGrpSpPr/>
          <p:nvPr/>
        </p:nvGrpSpPr>
        <p:grpSpPr>
          <a:xfrm>
            <a:off x="8359546" y="428406"/>
            <a:ext cx="1276422" cy="5978146"/>
            <a:chOff x="5391446" y="535470"/>
            <a:chExt cx="1557995" cy="5926892"/>
          </a:xfrm>
        </p:grpSpPr>
        <p:sp>
          <p:nvSpPr>
            <p:cNvPr id="6" name="TextBox 5">
              <a:extLst>
                <a:ext uri="{FF2B5EF4-FFF2-40B4-BE49-F238E27FC236}">
                  <a16:creationId xmlns:a16="http://schemas.microsoft.com/office/drawing/2014/main" id="{6DF01390-6FCB-D990-C959-4F77D48EF431}"/>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7" name="TextBox 6">
              <a:extLst>
                <a:ext uri="{FF2B5EF4-FFF2-40B4-BE49-F238E27FC236}">
                  <a16:creationId xmlns:a16="http://schemas.microsoft.com/office/drawing/2014/main" id="{E574E090-C12B-07D6-EB01-9ED82E6CD45E}"/>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8" name="Straight Arrow Connector 7">
              <a:extLst>
                <a:ext uri="{FF2B5EF4-FFF2-40B4-BE49-F238E27FC236}">
                  <a16:creationId xmlns:a16="http://schemas.microsoft.com/office/drawing/2014/main" id="{C3825094-E7C8-C20C-D8BE-A7B53EFD1993}"/>
                </a:ext>
              </a:extLst>
            </p:cNvPr>
            <p:cNvCxnSpPr>
              <a:cxnSpLocks/>
              <a:stCxn id="6" idx="2"/>
              <a:endCxn id="7"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9" name="TextBox 8">
              <a:extLst>
                <a:ext uri="{FF2B5EF4-FFF2-40B4-BE49-F238E27FC236}">
                  <a16:creationId xmlns:a16="http://schemas.microsoft.com/office/drawing/2014/main" id="{EE619B93-AB0A-7360-565C-371DFE7FE6D1}"/>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10" name="Group 9">
            <a:extLst>
              <a:ext uri="{FF2B5EF4-FFF2-40B4-BE49-F238E27FC236}">
                <a16:creationId xmlns:a16="http://schemas.microsoft.com/office/drawing/2014/main" id="{82EE018E-CFDC-058D-0A3F-C81BDD8AC544}"/>
              </a:ext>
            </a:extLst>
          </p:cNvPr>
          <p:cNvGrpSpPr/>
          <p:nvPr/>
        </p:nvGrpSpPr>
        <p:grpSpPr>
          <a:xfrm>
            <a:off x="9573567" y="346121"/>
            <a:ext cx="2526189" cy="6021446"/>
            <a:chOff x="6583680" y="1280160"/>
            <a:chExt cx="2377440" cy="5257800"/>
          </a:xfrm>
        </p:grpSpPr>
        <p:sp>
          <p:nvSpPr>
            <p:cNvPr id="11" name="Rectangle 7">
              <a:extLst>
                <a:ext uri="{FF2B5EF4-FFF2-40B4-BE49-F238E27FC236}">
                  <a16:creationId xmlns:a16="http://schemas.microsoft.com/office/drawing/2014/main" id="{F5743FB4-1088-0AFC-40B1-37AEEA80E631}"/>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12" name="Rectangle 11">
              <a:extLst>
                <a:ext uri="{FF2B5EF4-FFF2-40B4-BE49-F238E27FC236}">
                  <a16:creationId xmlns:a16="http://schemas.microsoft.com/office/drawing/2014/main" id="{AEE98908-4248-F0F8-65D4-CE79B1068039}"/>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13" name="Rectangle 12">
              <a:extLst>
                <a:ext uri="{FF2B5EF4-FFF2-40B4-BE49-F238E27FC236}">
                  <a16:creationId xmlns:a16="http://schemas.microsoft.com/office/drawing/2014/main" id="{1C28C3AA-AD37-40AE-F923-7D21C1EBB2B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14" name="Rectangle 13">
              <a:extLst>
                <a:ext uri="{FF2B5EF4-FFF2-40B4-BE49-F238E27FC236}">
                  <a16:creationId xmlns:a16="http://schemas.microsoft.com/office/drawing/2014/main" id="{1C4C7E39-127A-C6A6-1B88-429ABD88DAF1}"/>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15" name="Rectangle 14">
              <a:extLst>
                <a:ext uri="{FF2B5EF4-FFF2-40B4-BE49-F238E27FC236}">
                  <a16:creationId xmlns:a16="http://schemas.microsoft.com/office/drawing/2014/main" id="{0BD504BE-BEEC-64F6-CFC4-2A5D484A5DB3}"/>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16" name="Rectangle 15">
              <a:extLst>
                <a:ext uri="{FF2B5EF4-FFF2-40B4-BE49-F238E27FC236}">
                  <a16:creationId xmlns:a16="http://schemas.microsoft.com/office/drawing/2014/main" id="{596F8635-73E8-595F-7633-2F4A1B871AF6}"/>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17" name="Rectangle 16">
              <a:extLst>
                <a:ext uri="{FF2B5EF4-FFF2-40B4-BE49-F238E27FC236}">
                  <a16:creationId xmlns:a16="http://schemas.microsoft.com/office/drawing/2014/main" id="{F6F7B7E8-A8E4-FE12-D1DD-F4EDAFE4EE7F}"/>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FB26BA1-4013-98BF-A710-A67EC58C82E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F9684C3-E8A5-39C7-417A-EFF385F4BE2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20" name="Straight Arrow Connector 19">
              <a:extLst>
                <a:ext uri="{FF2B5EF4-FFF2-40B4-BE49-F238E27FC236}">
                  <a16:creationId xmlns:a16="http://schemas.microsoft.com/office/drawing/2014/main" id="{18B7B864-81FA-2188-A436-E0773006EA93}"/>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21" name="Rectangle 20">
            <a:extLst>
              <a:ext uri="{FF2B5EF4-FFF2-40B4-BE49-F238E27FC236}">
                <a16:creationId xmlns:a16="http://schemas.microsoft.com/office/drawing/2014/main" id="{EABBD4E3-2B20-5769-A121-72EF41CA72AE}"/>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Tree>
    <p:extLst>
      <p:ext uri="{BB962C8B-B14F-4D97-AF65-F5344CB8AC3E}">
        <p14:creationId xmlns:p14="http://schemas.microsoft.com/office/powerpoint/2010/main" val="491692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endParaRPr lang="en-US" altLang="en-US" sz="2000" dirty="0">
              <a:solidFill>
                <a:srgbClr val="FF0000"/>
              </a:solidFill>
              <a:latin typeface="Consolas" panose="020B0609020204030204" pitchFamily="49" charset="0"/>
            </a:endParaRP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Left Brace 2">
            <a:extLst>
              <a:ext uri="{FF2B5EF4-FFF2-40B4-BE49-F238E27FC236}">
                <a16:creationId xmlns:a16="http://schemas.microsoft.com/office/drawing/2014/main" id="{F3C2D3C9-2572-A240-82E1-3BA402C9EA74}"/>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4D3D372-26E4-9446-A972-52EB0F397A86}"/>
              </a:ext>
            </a:extLst>
          </p:cNvPr>
          <p:cNvSpPr txBox="1"/>
          <p:nvPr/>
        </p:nvSpPr>
        <p:spPr>
          <a:xfrm>
            <a:off x="7701009" y="2195679"/>
            <a:ext cx="1107996" cy="923330"/>
          </a:xfrm>
          <a:prstGeom prst="rect">
            <a:avLst/>
          </a:prstGeom>
          <a:noFill/>
        </p:spPr>
        <p:txBody>
          <a:bodyPr wrap="none" rtlCol="0">
            <a:spAutoFit/>
          </a:bodyPr>
          <a:lstStyle/>
          <a:p>
            <a:r>
              <a:rPr lang="en-US" dirty="0"/>
              <a:t>Stack</a:t>
            </a:r>
          </a:p>
          <a:p>
            <a:r>
              <a:rPr lang="en-US" dirty="0"/>
              <a:t>with one </a:t>
            </a:r>
          </a:p>
          <a:p>
            <a:r>
              <a:rPr lang="en-US" dirty="0"/>
              <a:t>frame</a:t>
            </a:r>
          </a:p>
        </p:txBody>
      </p:sp>
    </p:spTree>
    <p:extLst>
      <p:ext uri="{BB962C8B-B14F-4D97-AF65-F5344CB8AC3E}">
        <p14:creationId xmlns:p14="http://schemas.microsoft.com/office/powerpoint/2010/main" val="286093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894E3DB2-793B-4E4E-8ED3-989B4A685DE1}"/>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6C95BA6-D910-4E48-B2F3-866A1A4551EB}"/>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407637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7B575646-CB28-4944-A90C-2B86A4C821C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C45007A-2FA8-1C47-881A-99E73B8F4B71}"/>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94078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solidFill>
                  <a:srgbClr val="FF0000"/>
                </a:solidFill>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Down Arrow 2">
            <a:extLst>
              <a:ext uri="{FF2B5EF4-FFF2-40B4-BE49-F238E27FC236}">
                <a16:creationId xmlns:a16="http://schemas.microsoft.com/office/drawing/2014/main" id="{15FB9786-96DB-464F-9AC8-9DCB616438E3}"/>
              </a:ext>
            </a:extLst>
          </p:cNvPr>
          <p:cNvSpPr/>
          <p:nvPr/>
        </p:nvSpPr>
        <p:spPr>
          <a:xfrm>
            <a:off x="10373807" y="339293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AE12E45A-0163-CE4D-A160-1FD5990FA77D}"/>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3D630E3-F809-8B4B-8046-665CDD9FB6E3}"/>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753487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func1</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24979802-B715-894A-BA68-20A575ABB384}"/>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C25073F-84CB-3A47-B4EA-B46AF5E24276}"/>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749661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36034C03-6920-0241-A0EB-D4CE2810810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1A3798D-3224-1244-9BE4-599FD20AC4EC}"/>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953969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solidFill>
                  <a:srgbClr val="FF0000"/>
                </a:solidFill>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Down Arrow 13">
            <a:extLst>
              <a:ext uri="{FF2B5EF4-FFF2-40B4-BE49-F238E27FC236}">
                <a16:creationId xmlns:a16="http://schemas.microsoft.com/office/drawing/2014/main" id="{2A865A33-511A-1C46-993D-63443118BC20}"/>
              </a:ext>
            </a:extLst>
          </p:cNvPr>
          <p:cNvSpPr/>
          <p:nvPr/>
        </p:nvSpPr>
        <p:spPr>
          <a:xfrm>
            <a:off x="10373807" y="45720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D25DAC21-8320-274C-B286-1570438FEC49}"/>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0BD46DA-70B7-C749-B641-4E068B0B7230}"/>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72233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func2</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9FEF76D-DF5A-EF4A-A3CD-8DCC799EF73E}"/>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C6CB23F-D177-DA40-A365-82EF609858C9}"/>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3958644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A8D1E29F-7E33-8245-BD5F-0E52E83E2638}"/>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6BC905B-FA0F-864D-8696-0F757AC765BA}"/>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9043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80776" y="482916"/>
            <a:ext cx="11038021" cy="464764"/>
          </a:xfrm>
        </p:spPr>
        <p:txBody>
          <a:bodyPr/>
          <a:lstStyle/>
          <a:p>
            <a:r>
              <a:rPr lang="en-US" dirty="0"/>
              <a:t>Using </a:t>
            </a:r>
            <a:r>
              <a:rPr lang="en-US" dirty="0" err="1"/>
              <a:t>fopen</a:t>
            </a:r>
            <a:r>
              <a:rPr lang="en-US" dirty="0"/>
              <a:t>() </a:t>
            </a:r>
            <a:br>
              <a:rPr lang="en-US" dirty="0"/>
            </a:br>
            <a:r>
              <a:rPr lang="en-US" dirty="0"/>
              <a:t>and </a:t>
            </a:r>
            <a:r>
              <a:rPr lang="en-US" dirty="0" err="1"/>
              <a:t>fclose</a:t>
            </a:r>
            <a:r>
              <a:rPr lang="en-US" dirty="0"/>
              <a:t>()</a:t>
            </a:r>
          </a:p>
        </p:txBody>
      </p:sp>
      <p:sp>
        <p:nvSpPr>
          <p:cNvPr id="4" name="Rounded Rectangle 3">
            <a:extLst>
              <a:ext uri="{FF2B5EF4-FFF2-40B4-BE49-F238E27FC236}">
                <a16:creationId xmlns:a16="http://schemas.microsoft.com/office/drawing/2014/main" id="{74500214-6BE8-6147-AF51-BB50E8E4050D}"/>
              </a:ext>
            </a:extLst>
          </p:cNvPr>
          <p:cNvSpPr/>
          <p:nvPr/>
        </p:nvSpPr>
        <p:spPr bwMode="auto">
          <a:xfrm>
            <a:off x="3138888" y="206135"/>
            <a:ext cx="7965650" cy="6445730"/>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400" dirty="0">
                <a:solidFill>
                  <a:srgbClr val="000000"/>
                </a:solidFill>
                <a:effectLst/>
                <a:latin typeface="Menlo" panose="020B0609030804020204" pitchFamily="49" charset="0"/>
              </a:rPr>
              <a:t>int main(int </a:t>
            </a:r>
            <a:r>
              <a:rPr lang="en-US" sz="1400" dirty="0" err="1">
                <a:solidFill>
                  <a:srgbClr val="000000"/>
                </a:solidFill>
                <a:effectLst/>
                <a:latin typeface="Menlo" panose="020B0609030804020204" pitchFamily="49" charset="0"/>
              </a:rPr>
              <a:t>argc</a:t>
            </a:r>
            <a:r>
              <a:rPr lang="en-US" sz="1400" dirty="0">
                <a:solidFill>
                  <a:srgbClr val="000000"/>
                </a:solidFill>
                <a:effectLst/>
                <a:latin typeface="Menlo" panose="020B0609030804020204" pitchFamily="49" charset="0"/>
              </a:rPr>
              <a:t>, char **</a:t>
            </a:r>
            <a:r>
              <a:rPr lang="en-US" sz="1400" dirty="0" err="1">
                <a:solidFill>
                  <a:srgbClr val="000000"/>
                </a:solidFill>
                <a:effectLst/>
                <a:latin typeface="Menlo" panose="020B0609030804020204" pitchFamily="49" charset="0"/>
              </a:rPr>
              <a:t>argv</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FILE *</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FILE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int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a:t>
            </a: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argc</a:t>
            </a:r>
            <a:r>
              <a:rPr lang="en-US" sz="1400" dirty="0">
                <a:solidFill>
                  <a:srgbClr val="000000"/>
                </a:solidFill>
                <a:effectLst/>
                <a:latin typeface="Menlo" panose="020B0609030804020204" pitchFamily="49" charset="0"/>
              </a:rPr>
              <a:t> != 3)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"%s requires two </a:t>
            </a:r>
            <a:r>
              <a:rPr lang="en-US" sz="1400" dirty="0" err="1">
                <a:solidFill>
                  <a:srgbClr val="000000"/>
                </a:solidFill>
                <a:effectLst/>
                <a:latin typeface="Menlo" panose="020B0609030804020204" pitchFamily="49" charset="0"/>
              </a:rPr>
              <a:t>args</a:t>
            </a:r>
            <a:r>
              <a:rPr lang="en-US" sz="1400" dirty="0">
                <a:solidFill>
                  <a:srgbClr val="000000"/>
                </a:solidFill>
                <a:effectLst/>
                <a:latin typeface="Menlo" panose="020B0609030804020204" pitchFamily="49" charset="0"/>
              </a:rPr>
              <a:t>\n", </a:t>
            </a:r>
            <a:r>
              <a:rPr lang="en-US" sz="1400" dirty="0" err="1">
                <a:solidFill>
                  <a:srgbClr val="000000"/>
                </a:solidFill>
                <a:effectLst/>
                <a:latin typeface="Menlo" panose="020B0609030804020204" pitchFamily="49" charset="0"/>
              </a:rPr>
              <a:t>argv</a:t>
            </a:r>
            <a:r>
              <a:rPr lang="en-US" sz="1400" dirty="0">
                <a:solidFill>
                  <a:srgbClr val="000000"/>
                </a:solidFill>
                <a:effectLst/>
                <a:latin typeface="Menlo" panose="020B0609030804020204" pitchFamily="49" charset="0"/>
              </a:rPr>
              <a:t>[0]);</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 Open the input file for read </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 =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(*(argv+1), "r")) == NULL)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 for read failed\n");</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  Open the output file for write </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 =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(*(argv+2), "w")) == NULL)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 for write failed\n");</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 = copy(</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 != 0)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"copy %s to %s failed\n", *(argv+1), *(argv+2));</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return EXIT_SUCCESS;</a:t>
            </a:r>
          </a:p>
          <a:p>
            <a:r>
              <a:rPr lang="en-US" sz="140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4F61E040-F2CE-794F-B24F-6E3ED9F48B0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37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22228"/>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Down Arrow 15">
            <a:extLst>
              <a:ext uri="{FF2B5EF4-FFF2-40B4-BE49-F238E27FC236}">
                <a16:creationId xmlns:a16="http://schemas.microsoft.com/office/drawing/2014/main" id="{4EB53A96-CC1D-BD42-9EBA-3D69AEE6B0D1}"/>
              </a:ext>
            </a:extLst>
          </p:cNvPr>
          <p:cNvSpPr/>
          <p:nvPr/>
        </p:nvSpPr>
        <p:spPr>
          <a:xfrm flipV="1">
            <a:off x="10373806" y="5501939"/>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28065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B93A25A-861E-8C48-9E80-253A054C6DF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449B080-B046-FF49-AADD-856C699D94E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EF0DF3AC-BB22-E031-4D51-21C0EC159188}"/>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3446244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21899"/>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90E0930A-655F-EF4F-80AD-D79F3B164862}"/>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15998CD-5E3F-FB47-A691-A3E863A5291E}"/>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B9086998-15AE-C4E6-A860-C9BE16959CDC}"/>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16" name="Down Arrow 15">
            <a:extLst>
              <a:ext uri="{FF2B5EF4-FFF2-40B4-BE49-F238E27FC236}">
                <a16:creationId xmlns:a16="http://schemas.microsoft.com/office/drawing/2014/main" id="{413A803A-6382-6F4C-8D2E-42C4785B99B1}"/>
              </a:ext>
            </a:extLst>
          </p:cNvPr>
          <p:cNvSpPr/>
          <p:nvPr/>
        </p:nvSpPr>
        <p:spPr>
          <a:xfrm flipV="1">
            <a:off x="10373806" y="426720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58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Left Brace 13">
            <a:extLst>
              <a:ext uri="{FF2B5EF4-FFF2-40B4-BE49-F238E27FC236}">
                <a16:creationId xmlns:a16="http://schemas.microsoft.com/office/drawing/2014/main" id="{83BF1049-39E5-5D45-ABF0-312FA779CA85}"/>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8D2081D-D270-EA4A-9AC9-13C8E1A75314}"/>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74B41EE1-9294-46CA-021D-A68FE39E8B42}"/>
              </a:ext>
            </a:extLst>
          </p:cNvPr>
          <p:cNvSpPr txBox="1"/>
          <p:nvPr/>
        </p:nvSpPr>
        <p:spPr>
          <a:xfrm>
            <a:off x="9383207" y="3314342"/>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func1</a:t>
            </a:r>
          </a:p>
          <a:p>
            <a:pPr algn="l"/>
            <a:endParaRPr lang="en-US" b="0" dirty="0">
              <a:solidFill>
                <a:schemeClr val="bg1"/>
              </a:solidFill>
              <a:latin typeface="+mn-lt"/>
              <a:cs typeface="Courier New" panose="02070309020205020404" pitchFamily="49" charset="0"/>
            </a:endParaRPr>
          </a:p>
          <a:p>
            <a:pPr algn="l"/>
            <a:r>
              <a:rPr lang="en-US" dirty="0">
                <a:solidFill>
                  <a:schemeClr val="bg1"/>
                </a:solidFill>
                <a:latin typeface="+mn-lt"/>
                <a:cs typeface="Courier New" panose="02070309020205020404" pitchFamily="49" charset="0"/>
              </a:rPr>
              <a:t>c</a:t>
            </a:r>
            <a:r>
              <a:rPr lang="en-US" b="0" dirty="0">
                <a:solidFill>
                  <a:schemeClr val="bg1"/>
                </a:solidFill>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6" name="TextBox 5">
            <a:extLst>
              <a:ext uri="{FF2B5EF4-FFF2-40B4-BE49-F238E27FC236}">
                <a16:creationId xmlns:a16="http://schemas.microsoft.com/office/drawing/2014/main" id="{BBFE238C-D945-BE9F-5431-34FA667A1E69}"/>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2380972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3683180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8" name="Down Arrow 7">
            <a:extLst>
              <a:ext uri="{FF2B5EF4-FFF2-40B4-BE49-F238E27FC236}">
                <a16:creationId xmlns:a16="http://schemas.microsoft.com/office/drawing/2014/main" id="{14DF05DC-2A28-F646-BD56-FFD580CB3661}"/>
              </a:ext>
            </a:extLst>
          </p:cNvPr>
          <p:cNvSpPr/>
          <p:nvPr/>
        </p:nvSpPr>
        <p:spPr>
          <a:xfrm flipV="1">
            <a:off x="10439400" y="453064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50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return 0;</a:t>
            </a:r>
            <a:endParaRPr lang="en-US" altLang="en-US" sz="2000" b="0" dirty="0">
              <a:solidFill>
                <a:srgbClr val="FF0000"/>
              </a:solidFill>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E4C8623A-891C-E14F-93B1-0CC2FEA2D67A}"/>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5493BE9-E6F8-6749-A362-2898E503ED3D}"/>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4C639BE8-09C4-1F3B-7E25-E3D6FC396192}"/>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EE6E701A-B270-7B84-1812-72810B74B31D}"/>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28445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3" name="Left Brace 12">
            <a:extLst>
              <a:ext uri="{FF2B5EF4-FFF2-40B4-BE49-F238E27FC236}">
                <a16:creationId xmlns:a16="http://schemas.microsoft.com/office/drawing/2014/main" id="{01C0C421-970C-5142-B793-614FF1F3972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149D395-31BB-ED42-A4C8-26A54963CA32}"/>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FCD89259-9059-3673-AE67-B3DB5A092E60}"/>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2FE2BD9B-5C2C-1C7B-5644-F36FE74F22EF}"/>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12" name="Down Arrow 11">
            <a:extLst>
              <a:ext uri="{FF2B5EF4-FFF2-40B4-BE49-F238E27FC236}">
                <a16:creationId xmlns:a16="http://schemas.microsoft.com/office/drawing/2014/main" id="{A6469A80-A20A-3948-A6E2-4AE7AAE391F2}"/>
              </a:ext>
            </a:extLst>
          </p:cNvPr>
          <p:cNvSpPr/>
          <p:nvPr/>
        </p:nvSpPr>
        <p:spPr>
          <a:xfrm flipV="1">
            <a:off x="10373806" y="320795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572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 name="TextBox 2">
            <a:extLst>
              <a:ext uri="{FF2B5EF4-FFF2-40B4-BE49-F238E27FC236}">
                <a16:creationId xmlns:a16="http://schemas.microsoft.com/office/drawing/2014/main" id="{75FBA3E9-E1C1-C60E-1BB1-0F4B51BC8054}"/>
              </a:ext>
            </a:extLst>
          </p:cNvPr>
          <p:cNvSpPr txBox="1"/>
          <p:nvPr/>
        </p:nvSpPr>
        <p:spPr>
          <a:xfrm>
            <a:off x="9383208" y="1837014"/>
            <a:ext cx="2438399" cy="1477328"/>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main</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a:              </a:t>
            </a:r>
            <a:r>
              <a:rPr lang="en-US" b="0" dirty="0" err="1">
                <a:solidFill>
                  <a:schemeClr val="bg1"/>
                </a:solidFill>
                <a:latin typeface="+mn-lt"/>
                <a:cs typeface="Courier New" panose="02070309020205020404" pitchFamily="49" charset="0"/>
              </a:rPr>
              <a:t>argc</a:t>
            </a:r>
            <a:r>
              <a:rPr lang="en-US" b="0" dirty="0">
                <a:solidFill>
                  <a:schemeClr val="bg1"/>
                </a:solidFill>
                <a:latin typeface="+mn-lt"/>
                <a:cs typeface="Courier New" panose="02070309020205020404" pitchFamily="49" charset="0"/>
              </a:rPr>
              <a:t>:</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b:              </a:t>
            </a:r>
            <a:r>
              <a:rPr lang="en-US" b="0" dirty="0" err="1">
                <a:solidFill>
                  <a:schemeClr val="bg1"/>
                </a:solidFill>
                <a:latin typeface="+mn-lt"/>
                <a:cs typeface="Courier New" panose="02070309020205020404" pitchFamily="49" charset="0"/>
              </a:rPr>
              <a:t>argv</a:t>
            </a:r>
            <a:r>
              <a:rPr lang="en-US" b="0" dirty="0">
                <a:solidFill>
                  <a:schemeClr val="bg1"/>
                </a:solidFill>
                <a:latin typeface="+mn-lt"/>
                <a:cs typeface="Courier New" panose="02070309020205020404" pitchFamily="49" charset="0"/>
              </a:rPr>
              <a:t>:</a:t>
            </a:r>
          </a:p>
        </p:txBody>
      </p:sp>
      <p:sp>
        <p:nvSpPr>
          <p:cNvPr id="6" name="TextBox 5">
            <a:extLst>
              <a:ext uri="{FF2B5EF4-FFF2-40B4-BE49-F238E27FC236}">
                <a16:creationId xmlns:a16="http://schemas.microsoft.com/office/drawing/2014/main" id="{2759F5B3-F4EF-FE54-E7E7-A6148C06FCC7}"/>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8" name="TextBox 7">
            <a:extLst>
              <a:ext uri="{FF2B5EF4-FFF2-40B4-BE49-F238E27FC236}">
                <a16:creationId xmlns:a16="http://schemas.microsoft.com/office/drawing/2014/main" id="{8086A515-C06B-41DE-8FAF-10045F04AF57}"/>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1880222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 - Recursion</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18380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B1D0C0-8920-1841-8BD4-7A583244ABD3}"/>
              </a:ext>
            </a:extLst>
          </p:cNvPr>
          <p:cNvSpPr>
            <a:spLocks noGrp="1"/>
          </p:cNvSpPr>
          <p:nvPr>
            <p:ph type="title"/>
          </p:nvPr>
        </p:nvSpPr>
        <p:spPr>
          <a:xfrm>
            <a:off x="132521" y="188507"/>
            <a:ext cx="11926957" cy="405009"/>
          </a:xfrm>
        </p:spPr>
        <p:txBody>
          <a:bodyPr/>
          <a:lstStyle/>
          <a:p>
            <a:r>
              <a:rPr lang="en-US" dirty="0"/>
              <a:t>Assembly Source File to Executable to Linux Memory</a:t>
            </a:r>
          </a:p>
        </p:txBody>
      </p:sp>
      <p:sp>
        <p:nvSpPr>
          <p:cNvPr id="13" name="TextBox 12">
            <a:extLst>
              <a:ext uri="{FF2B5EF4-FFF2-40B4-BE49-F238E27FC236}">
                <a16:creationId xmlns:a16="http://schemas.microsoft.com/office/drawing/2014/main" id="{8D3EBE11-E806-4549-A527-37B3E3009494}"/>
              </a:ext>
            </a:extLst>
          </p:cNvPr>
          <p:cNvSpPr txBox="1"/>
          <p:nvPr/>
        </p:nvSpPr>
        <p:spPr>
          <a:xfrm>
            <a:off x="3489649" y="595703"/>
            <a:ext cx="4518236" cy="646331"/>
          </a:xfrm>
          <a:prstGeom prst="rect">
            <a:avLst/>
          </a:prstGeom>
          <a:solidFill>
            <a:schemeClr val="accent4">
              <a:lumMod val="20000"/>
              <a:lumOff val="80000"/>
            </a:schemeClr>
          </a:solidFill>
          <a:ln w="34925">
            <a:solidFill>
              <a:srgbClr val="0070C0"/>
            </a:solidFill>
          </a:ln>
        </p:spPr>
        <p:txBody>
          <a:bodyPr wrap="square" rtlCol="0">
            <a:spAutoFit/>
          </a:bodyPr>
          <a:lstStyle/>
          <a:p>
            <a:r>
              <a:rPr lang="en-US" dirty="0">
                <a:solidFill>
                  <a:srgbClr val="0070C0"/>
                </a:solidFill>
              </a:rPr>
              <a:t>Local variables and function call overhead</a:t>
            </a:r>
            <a:endParaRPr lang="en-US" dirty="0">
              <a:solidFill>
                <a:srgbClr val="FF0000"/>
              </a:solidFill>
            </a:endParaRPr>
          </a:p>
          <a:p>
            <a:r>
              <a:rPr lang="en-US" dirty="0">
                <a:solidFill>
                  <a:srgbClr val="FF0000"/>
                </a:solidFill>
              </a:rPr>
              <a:t> </a:t>
            </a:r>
            <a:r>
              <a:rPr lang="en-US" b="1" dirty="0">
                <a:solidFill>
                  <a:srgbClr val="FF0000"/>
                </a:solidFill>
              </a:rPr>
              <a:t>code you write in the text segment</a:t>
            </a:r>
          </a:p>
        </p:txBody>
      </p:sp>
      <p:sp>
        <p:nvSpPr>
          <p:cNvPr id="40" name="TextBox 39">
            <a:extLst>
              <a:ext uri="{FF2B5EF4-FFF2-40B4-BE49-F238E27FC236}">
                <a16:creationId xmlns:a16="http://schemas.microsoft.com/office/drawing/2014/main" id="{48BE03E8-AEB2-6E42-AB6D-194F891C1C3E}"/>
              </a:ext>
            </a:extLst>
          </p:cNvPr>
          <p:cNvSpPr txBox="1"/>
          <p:nvPr/>
        </p:nvSpPr>
        <p:spPr>
          <a:xfrm>
            <a:off x="5087812" y="1357251"/>
            <a:ext cx="339856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allocates space dynamically</a:t>
            </a:r>
            <a:r>
              <a:rPr lang="en-US" dirty="0">
                <a:solidFill>
                  <a:srgbClr val="FF0000"/>
                </a:solidFill>
              </a:rPr>
              <a:t> </a:t>
            </a:r>
            <a:r>
              <a:rPr lang="en-US" dirty="0">
                <a:solidFill>
                  <a:srgbClr val="0070C0"/>
                </a:solidFill>
              </a:rPr>
              <a:t>during execution </a:t>
            </a:r>
            <a:r>
              <a:rPr lang="en-US" dirty="0">
                <a:solidFill>
                  <a:srgbClr val="FF0000"/>
                </a:solidFill>
              </a:rPr>
              <a:t>by c runtime library code (text)</a:t>
            </a:r>
          </a:p>
        </p:txBody>
      </p:sp>
      <p:sp>
        <p:nvSpPr>
          <p:cNvPr id="47" name="TextBox 46">
            <a:extLst>
              <a:ext uri="{FF2B5EF4-FFF2-40B4-BE49-F238E27FC236}">
                <a16:creationId xmlns:a16="http://schemas.microsoft.com/office/drawing/2014/main" id="{50E6E447-994C-F041-BB46-3956E139E3B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8" name="Group 47">
            <a:extLst>
              <a:ext uri="{FF2B5EF4-FFF2-40B4-BE49-F238E27FC236}">
                <a16:creationId xmlns:a16="http://schemas.microsoft.com/office/drawing/2014/main" id="{75F72D3C-552B-40C6-CFAF-B1B232DCAEC2}"/>
              </a:ext>
            </a:extLst>
          </p:cNvPr>
          <p:cNvGrpSpPr/>
          <p:nvPr/>
        </p:nvGrpSpPr>
        <p:grpSpPr>
          <a:xfrm>
            <a:off x="8811051" y="540719"/>
            <a:ext cx="2526189" cy="6021446"/>
            <a:chOff x="6583680" y="1280160"/>
            <a:chExt cx="2377440" cy="5257800"/>
          </a:xfrm>
        </p:grpSpPr>
        <p:sp>
          <p:nvSpPr>
            <p:cNvPr id="49" name="Rectangle 7">
              <a:extLst>
                <a:ext uri="{FF2B5EF4-FFF2-40B4-BE49-F238E27FC236}">
                  <a16:creationId xmlns:a16="http://schemas.microsoft.com/office/drawing/2014/main" id="{F7935E2C-B93D-2E2F-3E81-432946284D80}"/>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50" name="Rectangle 49">
              <a:extLst>
                <a:ext uri="{FF2B5EF4-FFF2-40B4-BE49-F238E27FC236}">
                  <a16:creationId xmlns:a16="http://schemas.microsoft.com/office/drawing/2014/main" id="{3DB9B9FF-A819-76B1-4589-FAD05447C8C4}"/>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51" name="Rectangle 50">
              <a:extLst>
                <a:ext uri="{FF2B5EF4-FFF2-40B4-BE49-F238E27FC236}">
                  <a16:creationId xmlns:a16="http://schemas.microsoft.com/office/drawing/2014/main" id="{3E4AF5A7-2B6B-1FA9-AE31-0BDF8C1C3570}"/>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52" name="Rectangle 51">
              <a:extLst>
                <a:ext uri="{FF2B5EF4-FFF2-40B4-BE49-F238E27FC236}">
                  <a16:creationId xmlns:a16="http://schemas.microsoft.com/office/drawing/2014/main" id="{20F7A3E5-871F-183F-6FB5-C06431921BCF}"/>
                </a:ext>
              </a:extLst>
            </p:cNvPr>
            <p:cNvSpPr/>
            <p:nvPr/>
          </p:nvSpPr>
          <p:spPr bwMode="auto">
            <a:xfrm>
              <a:off x="6583680" y="3880128"/>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53" name="Rectangle 52">
              <a:extLst>
                <a:ext uri="{FF2B5EF4-FFF2-40B4-BE49-F238E27FC236}">
                  <a16:creationId xmlns:a16="http://schemas.microsoft.com/office/drawing/2014/main" id="{754EE26E-58A1-FCC6-6C1C-F2F5C6B75C48}"/>
                </a:ext>
              </a:extLst>
            </p:cNvPr>
            <p:cNvSpPr/>
            <p:nvPr/>
          </p:nvSpPr>
          <p:spPr bwMode="auto">
            <a:xfrm>
              <a:off x="6583680" y="4813136"/>
              <a:ext cx="2377440" cy="307504"/>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p>
          </p:txBody>
        </p:sp>
        <p:sp>
          <p:nvSpPr>
            <p:cNvPr id="54" name="Rectangle 53">
              <a:extLst>
                <a:ext uri="{FF2B5EF4-FFF2-40B4-BE49-F238E27FC236}">
                  <a16:creationId xmlns:a16="http://schemas.microsoft.com/office/drawing/2014/main" id="{96274E1A-4B9A-FDDA-7A6E-A7DB473B4FA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55" name="Rectangle 54">
              <a:extLst>
                <a:ext uri="{FF2B5EF4-FFF2-40B4-BE49-F238E27FC236}">
                  <a16:creationId xmlns:a16="http://schemas.microsoft.com/office/drawing/2014/main" id="{B6487C1B-AA85-05DF-F1BD-D1C5A6038717}"/>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F8A1513D-51B3-3119-9DDC-7A00F1E749C4}"/>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58D2C88C-C3D1-5381-ECA5-29955F371C3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58" name="Straight Arrow Connector 57">
              <a:extLst>
                <a:ext uri="{FF2B5EF4-FFF2-40B4-BE49-F238E27FC236}">
                  <a16:creationId xmlns:a16="http://schemas.microsoft.com/office/drawing/2014/main" id="{A581047E-A800-D2FE-2EF7-9F7E69F4EEBB}"/>
                </a:ext>
              </a:extLst>
            </p:cNvPr>
            <p:cNvCxnSpPr/>
            <p:nvPr/>
          </p:nvCxnSpPr>
          <p:spPr bwMode="auto">
            <a:xfrm>
              <a:off x="7772400" y="3514368"/>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59" name="Rectangle 58">
            <a:extLst>
              <a:ext uri="{FF2B5EF4-FFF2-40B4-BE49-F238E27FC236}">
                <a16:creationId xmlns:a16="http://schemas.microsoft.com/office/drawing/2014/main" id="{225925BC-8FEB-9C90-2285-0F39E7688004}"/>
              </a:ext>
            </a:extLst>
          </p:cNvPr>
          <p:cNvSpPr/>
          <p:nvPr/>
        </p:nvSpPr>
        <p:spPr bwMode="auto">
          <a:xfrm>
            <a:off x="8811051" y="537552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29" name="Right Arrow 28">
            <a:extLst>
              <a:ext uri="{FF2B5EF4-FFF2-40B4-BE49-F238E27FC236}">
                <a16:creationId xmlns:a16="http://schemas.microsoft.com/office/drawing/2014/main" id="{871B57CE-CC32-0869-AA24-8339E7F74371}"/>
              </a:ext>
            </a:extLst>
          </p:cNvPr>
          <p:cNvSpPr/>
          <p:nvPr/>
        </p:nvSpPr>
        <p:spPr>
          <a:xfrm rot="1250497">
            <a:off x="7970945" y="1092340"/>
            <a:ext cx="877044" cy="20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0876484-2E67-1800-2CB4-D8A67B165019}"/>
              </a:ext>
            </a:extLst>
          </p:cNvPr>
          <p:cNvSpPr/>
          <p:nvPr/>
        </p:nvSpPr>
        <p:spPr>
          <a:xfrm rot="2598012">
            <a:off x="6680661" y="3126472"/>
            <a:ext cx="2406123" cy="56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nvGrpSpPr>
          <p:cNvPr id="31" name="Group 30">
            <a:extLst>
              <a:ext uri="{FF2B5EF4-FFF2-40B4-BE49-F238E27FC236}">
                <a16:creationId xmlns:a16="http://schemas.microsoft.com/office/drawing/2014/main" id="{B0E876BC-BCEC-1A50-8735-BE06AF15853E}"/>
              </a:ext>
            </a:extLst>
          </p:cNvPr>
          <p:cNvGrpSpPr/>
          <p:nvPr/>
        </p:nvGrpSpPr>
        <p:grpSpPr>
          <a:xfrm>
            <a:off x="630568" y="2777865"/>
            <a:ext cx="4699023" cy="1570097"/>
            <a:chOff x="4120924" y="2791088"/>
            <a:chExt cx="4699023" cy="1570097"/>
          </a:xfrm>
        </p:grpSpPr>
        <p:sp>
          <p:nvSpPr>
            <p:cNvPr id="33" name="TextBox 32">
              <a:extLst>
                <a:ext uri="{FF2B5EF4-FFF2-40B4-BE49-F238E27FC236}">
                  <a16:creationId xmlns:a16="http://schemas.microsoft.com/office/drawing/2014/main" id="{00C21E89-D99D-F8FC-19A1-060F227CF564}"/>
                </a:ext>
              </a:extLst>
            </p:cNvPr>
            <p:cNvSpPr txBox="1"/>
            <p:nvPr/>
          </p:nvSpPr>
          <p:spPr>
            <a:xfrm>
              <a:off x="4120924" y="2791088"/>
              <a:ext cx="370425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b="1" dirty="0">
                  <a:solidFill>
                    <a:srgbClr val="FF0000"/>
                  </a:solidFill>
                </a:rPr>
                <a:t>.</a:t>
              </a:r>
              <a:r>
                <a:rPr lang="en-US" b="1" dirty="0" err="1">
                  <a:solidFill>
                    <a:srgbClr val="FF0000"/>
                  </a:solidFill>
                </a:rPr>
                <a:t>bss</a:t>
              </a:r>
              <a:endParaRPr lang="en-US" b="1" dirty="0">
                <a:solidFill>
                  <a:srgbClr val="FF0000"/>
                </a:solidFill>
              </a:endParaRPr>
            </a:p>
            <a:p>
              <a:r>
                <a:rPr lang="en-US" dirty="0">
                  <a:solidFill>
                    <a:schemeClr val="accent2"/>
                  </a:solidFill>
                </a:rPr>
                <a:t>uninitialized static variables</a:t>
              </a:r>
            </a:p>
          </p:txBody>
        </p:sp>
        <p:cxnSp>
          <p:nvCxnSpPr>
            <p:cNvPr id="34" name="Straight Arrow Connector 33">
              <a:extLst>
                <a:ext uri="{FF2B5EF4-FFF2-40B4-BE49-F238E27FC236}">
                  <a16:creationId xmlns:a16="http://schemas.microsoft.com/office/drawing/2014/main" id="{6A94545A-5CC3-DB8A-7717-A98B658FD436}"/>
                </a:ext>
              </a:extLst>
            </p:cNvPr>
            <p:cNvCxnSpPr>
              <a:cxnSpLocks/>
              <a:stCxn id="33" idx="3"/>
              <a:endCxn id="44" idx="1"/>
            </p:cNvCxnSpPr>
            <p:nvPr/>
          </p:nvCxnSpPr>
          <p:spPr bwMode="auto">
            <a:xfrm>
              <a:off x="7825177" y="3114254"/>
              <a:ext cx="994770" cy="1246931"/>
            </a:xfrm>
            <a:prstGeom prst="straightConnector1">
              <a:avLst/>
            </a:prstGeom>
            <a:noFill/>
            <a:ln w="63500" cap="flat" cmpd="sng" algn="ctr">
              <a:solidFill>
                <a:srgbClr val="FFC000"/>
              </a:solidFill>
              <a:prstDash val="solid"/>
              <a:round/>
              <a:headEnd type="none" w="med" len="med"/>
              <a:tailEnd type="triangle"/>
            </a:ln>
            <a:effectLst/>
          </p:spPr>
        </p:cxnSp>
      </p:grpSp>
      <p:grpSp>
        <p:nvGrpSpPr>
          <p:cNvPr id="35" name="Group 34">
            <a:extLst>
              <a:ext uri="{FF2B5EF4-FFF2-40B4-BE49-F238E27FC236}">
                <a16:creationId xmlns:a16="http://schemas.microsoft.com/office/drawing/2014/main" id="{AC75DB8F-47B4-C3C1-1D3C-D3D81B6C29E1}"/>
              </a:ext>
            </a:extLst>
          </p:cNvPr>
          <p:cNvGrpSpPr/>
          <p:nvPr/>
        </p:nvGrpSpPr>
        <p:grpSpPr>
          <a:xfrm>
            <a:off x="597157" y="3558256"/>
            <a:ext cx="4732434" cy="1183147"/>
            <a:chOff x="4063354" y="3543770"/>
            <a:chExt cx="4732434" cy="1183147"/>
          </a:xfrm>
        </p:grpSpPr>
        <p:sp>
          <p:nvSpPr>
            <p:cNvPr id="36" name="TextBox 35">
              <a:extLst>
                <a:ext uri="{FF2B5EF4-FFF2-40B4-BE49-F238E27FC236}">
                  <a16:creationId xmlns:a16="http://schemas.microsoft.com/office/drawing/2014/main" id="{9A5C94F4-8934-FB03-8FB3-3CA5D1FB9BD4}"/>
                </a:ext>
              </a:extLst>
            </p:cNvPr>
            <p:cNvSpPr txBox="1"/>
            <p:nvPr/>
          </p:nvSpPr>
          <p:spPr>
            <a:xfrm>
              <a:off x="4063354" y="3543770"/>
              <a:ext cx="3704253" cy="646331"/>
            </a:xfrm>
            <a:prstGeom prst="rect">
              <a:avLst/>
            </a:prstGeom>
            <a:solidFill>
              <a:srgbClr val="00B050">
                <a:alpha val="13000"/>
              </a:srgbClr>
            </a:solidFill>
            <a:ln w="25400">
              <a:solidFill>
                <a:srgbClr val="0070C0"/>
              </a:solidFill>
            </a:ln>
          </p:spPr>
          <p:txBody>
            <a:bodyPr wrap="square" rtlCol="0">
              <a:spAutoFit/>
            </a:bodyPr>
            <a:lstStyle/>
            <a:p>
              <a:r>
                <a:rPr lang="en-US" b="1" dirty="0">
                  <a:solidFill>
                    <a:srgbClr val="FF0000"/>
                  </a:solidFill>
                </a:rPr>
                <a:t>.data</a:t>
              </a:r>
            </a:p>
            <a:p>
              <a:r>
                <a:rPr lang="en-US" dirty="0">
                  <a:solidFill>
                    <a:schemeClr val="accent2"/>
                  </a:solidFill>
                </a:rPr>
                <a:t>initialized static variables</a:t>
              </a:r>
            </a:p>
          </p:txBody>
        </p:sp>
        <p:cxnSp>
          <p:nvCxnSpPr>
            <p:cNvPr id="37" name="Straight Arrow Connector 36">
              <a:extLst>
                <a:ext uri="{FF2B5EF4-FFF2-40B4-BE49-F238E27FC236}">
                  <a16:creationId xmlns:a16="http://schemas.microsoft.com/office/drawing/2014/main" id="{8D2886AE-1602-EE60-F5D2-D228DB7B4EE3}"/>
                </a:ext>
              </a:extLst>
            </p:cNvPr>
            <p:cNvCxnSpPr>
              <a:cxnSpLocks/>
              <a:endCxn id="83" idx="1"/>
            </p:cNvCxnSpPr>
            <p:nvPr/>
          </p:nvCxnSpPr>
          <p:spPr bwMode="auto">
            <a:xfrm>
              <a:off x="7769093" y="3988297"/>
              <a:ext cx="1026695" cy="738620"/>
            </a:xfrm>
            <a:prstGeom prst="straightConnector1">
              <a:avLst/>
            </a:prstGeom>
            <a:noFill/>
            <a:ln w="63500" cap="flat" cmpd="sng" algn="ctr">
              <a:solidFill>
                <a:srgbClr val="00B050"/>
              </a:solidFill>
              <a:prstDash val="solid"/>
              <a:round/>
              <a:headEnd type="none" w="med" len="med"/>
              <a:tailEnd type="triangle"/>
            </a:ln>
            <a:effectLst/>
          </p:spPr>
        </p:cxnSp>
      </p:grpSp>
      <p:grpSp>
        <p:nvGrpSpPr>
          <p:cNvPr id="38" name="Group 37">
            <a:extLst>
              <a:ext uri="{FF2B5EF4-FFF2-40B4-BE49-F238E27FC236}">
                <a16:creationId xmlns:a16="http://schemas.microsoft.com/office/drawing/2014/main" id="{3944EF24-937F-6D4C-E7C9-8F732B68DA21}"/>
              </a:ext>
            </a:extLst>
          </p:cNvPr>
          <p:cNvGrpSpPr/>
          <p:nvPr/>
        </p:nvGrpSpPr>
        <p:grpSpPr>
          <a:xfrm>
            <a:off x="622956" y="4357965"/>
            <a:ext cx="4688298" cy="936485"/>
            <a:chOff x="4087280" y="4244485"/>
            <a:chExt cx="4688298" cy="936485"/>
          </a:xfrm>
        </p:grpSpPr>
        <p:sp>
          <p:nvSpPr>
            <p:cNvPr id="39" name="TextBox 38">
              <a:extLst>
                <a:ext uri="{FF2B5EF4-FFF2-40B4-BE49-F238E27FC236}">
                  <a16:creationId xmlns:a16="http://schemas.microsoft.com/office/drawing/2014/main" id="{C2D2E4F3-B0C2-093C-47AC-B3D9A82D0FD7}"/>
                </a:ext>
              </a:extLst>
            </p:cNvPr>
            <p:cNvSpPr txBox="1"/>
            <p:nvPr/>
          </p:nvSpPr>
          <p:spPr>
            <a:xfrm>
              <a:off x="4087280" y="4244485"/>
              <a:ext cx="3704253" cy="646331"/>
            </a:xfrm>
            <a:prstGeom prst="rect">
              <a:avLst/>
            </a:prstGeom>
            <a:solidFill>
              <a:schemeClr val="accent5">
                <a:lumMod val="20000"/>
                <a:lumOff val="80000"/>
                <a:alpha val="56000"/>
              </a:schemeClr>
            </a:solidFill>
            <a:ln w="25400">
              <a:solidFill>
                <a:srgbClr val="0070C0"/>
              </a:solidFill>
            </a:ln>
          </p:spPr>
          <p:txBody>
            <a:bodyPr wrap="square" rtlCol="0">
              <a:spAutoFit/>
            </a:bodyPr>
            <a:lstStyle/>
            <a:p>
              <a:r>
                <a:rPr lang="en-US" b="1" dirty="0">
                  <a:solidFill>
                    <a:srgbClr val="FF0000"/>
                  </a:solidFill>
                </a:rPr>
                <a:t>.section .</a:t>
              </a:r>
              <a:r>
                <a:rPr lang="en-US" b="1" dirty="0" err="1">
                  <a:solidFill>
                    <a:srgbClr val="FF0000"/>
                  </a:solidFill>
                </a:rPr>
                <a:t>rodata</a:t>
              </a:r>
              <a:endParaRPr lang="en-US" b="1" dirty="0">
                <a:solidFill>
                  <a:srgbClr val="FF0000"/>
                </a:solidFill>
              </a:endParaRPr>
            </a:p>
            <a:p>
              <a:r>
                <a:rPr lang="en-US" dirty="0">
                  <a:solidFill>
                    <a:schemeClr val="accent2"/>
                  </a:solidFill>
                </a:rPr>
                <a:t>read-only literals</a:t>
              </a:r>
            </a:p>
          </p:txBody>
        </p:sp>
        <p:cxnSp>
          <p:nvCxnSpPr>
            <p:cNvPr id="41" name="Straight Arrow Connector 40">
              <a:extLst>
                <a:ext uri="{FF2B5EF4-FFF2-40B4-BE49-F238E27FC236}">
                  <a16:creationId xmlns:a16="http://schemas.microsoft.com/office/drawing/2014/main" id="{6019DC44-79E4-D67D-C670-E908F9B1C496}"/>
                </a:ext>
              </a:extLst>
            </p:cNvPr>
            <p:cNvCxnSpPr>
              <a:cxnSpLocks/>
              <a:endCxn id="81" idx="1"/>
            </p:cNvCxnSpPr>
            <p:nvPr/>
          </p:nvCxnSpPr>
          <p:spPr bwMode="auto">
            <a:xfrm>
              <a:off x="7807193" y="4553375"/>
              <a:ext cx="968385" cy="627595"/>
            </a:xfrm>
            <a:prstGeom prst="straightConnector1">
              <a:avLst/>
            </a:prstGeom>
            <a:noFill/>
            <a:ln w="63500" cap="flat" cmpd="sng" algn="ctr">
              <a:solidFill>
                <a:srgbClr val="0070C0"/>
              </a:solidFill>
              <a:prstDash val="solid"/>
              <a:round/>
              <a:headEnd type="none" w="med" len="med"/>
              <a:tailEnd type="triangle"/>
            </a:ln>
            <a:effectLst/>
          </p:spPr>
        </p:cxnSp>
      </p:grpSp>
      <p:grpSp>
        <p:nvGrpSpPr>
          <p:cNvPr id="42" name="Group 41">
            <a:extLst>
              <a:ext uri="{FF2B5EF4-FFF2-40B4-BE49-F238E27FC236}">
                <a16:creationId xmlns:a16="http://schemas.microsoft.com/office/drawing/2014/main" id="{7034AFF1-DD15-6E65-26FA-D8F7F4956030}"/>
              </a:ext>
            </a:extLst>
          </p:cNvPr>
          <p:cNvGrpSpPr/>
          <p:nvPr/>
        </p:nvGrpSpPr>
        <p:grpSpPr>
          <a:xfrm>
            <a:off x="575804" y="5182824"/>
            <a:ext cx="4799965" cy="646331"/>
            <a:chOff x="4054016" y="5332932"/>
            <a:chExt cx="4799965" cy="646331"/>
          </a:xfrm>
        </p:grpSpPr>
        <p:sp>
          <p:nvSpPr>
            <p:cNvPr id="43" name="TextBox 42">
              <a:extLst>
                <a:ext uri="{FF2B5EF4-FFF2-40B4-BE49-F238E27FC236}">
                  <a16:creationId xmlns:a16="http://schemas.microsoft.com/office/drawing/2014/main" id="{74336F89-EC3B-3601-6550-325BCB6F38A8}"/>
                </a:ext>
              </a:extLst>
            </p:cNvPr>
            <p:cNvSpPr txBox="1"/>
            <p:nvPr/>
          </p:nvSpPr>
          <p:spPr>
            <a:xfrm>
              <a:off x="4054016" y="5332932"/>
              <a:ext cx="3704253" cy="646331"/>
            </a:xfrm>
            <a:prstGeom prst="rect">
              <a:avLst/>
            </a:prstGeom>
            <a:solidFill>
              <a:srgbClr val="0070C0">
                <a:alpha val="13000"/>
              </a:srgbClr>
            </a:solidFill>
            <a:ln w="25400">
              <a:solidFill>
                <a:srgbClr val="0070C0"/>
              </a:solidFill>
            </a:ln>
          </p:spPr>
          <p:txBody>
            <a:bodyPr wrap="square" rtlCol="0">
              <a:spAutoFit/>
            </a:bodyPr>
            <a:lstStyle/>
            <a:p>
              <a:r>
                <a:rPr lang="en-US" b="1" dirty="0">
                  <a:solidFill>
                    <a:srgbClr val="FF0000"/>
                  </a:solidFill>
                </a:rPr>
                <a:t>.text</a:t>
              </a:r>
            </a:p>
            <a:p>
              <a:r>
                <a:rPr lang="en-US" dirty="0">
                  <a:solidFill>
                    <a:schemeClr val="accent2"/>
                  </a:solidFill>
                </a:rPr>
                <a:t>assembly code</a:t>
              </a:r>
            </a:p>
          </p:txBody>
        </p:sp>
        <p:cxnSp>
          <p:nvCxnSpPr>
            <p:cNvPr id="45" name="Straight Arrow Connector 44">
              <a:extLst>
                <a:ext uri="{FF2B5EF4-FFF2-40B4-BE49-F238E27FC236}">
                  <a16:creationId xmlns:a16="http://schemas.microsoft.com/office/drawing/2014/main" id="{908F35D1-2798-A028-C43A-EA049D6397A6}"/>
                </a:ext>
              </a:extLst>
            </p:cNvPr>
            <p:cNvCxnSpPr>
              <a:cxnSpLocks/>
            </p:cNvCxnSpPr>
            <p:nvPr/>
          </p:nvCxnSpPr>
          <p:spPr bwMode="auto">
            <a:xfrm flipV="1">
              <a:off x="7784152" y="5560345"/>
              <a:ext cx="1069829" cy="95752"/>
            </a:xfrm>
            <a:prstGeom prst="straightConnector1">
              <a:avLst/>
            </a:prstGeom>
            <a:noFill/>
            <a:ln w="63500" cap="flat" cmpd="sng" algn="ctr">
              <a:solidFill>
                <a:srgbClr val="0070C0"/>
              </a:solidFill>
              <a:prstDash val="solid"/>
              <a:round/>
              <a:headEnd type="none" w="med" len="med"/>
              <a:tailEnd type="triangle"/>
            </a:ln>
            <a:effectLst/>
          </p:spPr>
        </p:cxnSp>
      </p:grpSp>
      <p:sp>
        <p:nvSpPr>
          <p:cNvPr id="60" name="Rectangle 59">
            <a:extLst>
              <a:ext uri="{FF2B5EF4-FFF2-40B4-BE49-F238E27FC236}">
                <a16:creationId xmlns:a16="http://schemas.microsoft.com/office/drawing/2014/main" id="{F0A4AF7B-87F8-54F8-ACAA-1EDCBCD8C373}"/>
              </a:ext>
            </a:extLst>
          </p:cNvPr>
          <p:cNvSpPr/>
          <p:nvPr/>
        </p:nvSpPr>
        <p:spPr bwMode="auto">
          <a:xfrm>
            <a:off x="8811051" y="4239454"/>
            <a:ext cx="2526189" cy="352166"/>
          </a:xfrm>
          <a:prstGeom prst="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9" name="TextBox 8">
            <a:extLst>
              <a:ext uri="{FF2B5EF4-FFF2-40B4-BE49-F238E27FC236}">
                <a16:creationId xmlns:a16="http://schemas.microsoft.com/office/drawing/2014/main" id="{8FC675A3-3E34-F492-778F-4D2EC84FF067}"/>
              </a:ext>
            </a:extLst>
          </p:cNvPr>
          <p:cNvSpPr txBox="1"/>
          <p:nvPr/>
        </p:nvSpPr>
        <p:spPr>
          <a:xfrm>
            <a:off x="497082" y="1430296"/>
            <a:ext cx="3852401" cy="369332"/>
          </a:xfrm>
          <a:prstGeom prst="rect">
            <a:avLst/>
          </a:prstGeom>
          <a:noFill/>
        </p:spPr>
        <p:txBody>
          <a:bodyPr wrap="none" rtlCol="0">
            <a:spAutoFit/>
          </a:bodyPr>
          <a:lstStyle/>
          <a:p>
            <a:r>
              <a:rPr lang="en-US" dirty="0"/>
              <a:t>Sections in an Assembly Source file</a:t>
            </a:r>
          </a:p>
        </p:txBody>
      </p:sp>
      <p:sp>
        <p:nvSpPr>
          <p:cNvPr id="46" name="TextBox 45">
            <a:extLst>
              <a:ext uri="{FF2B5EF4-FFF2-40B4-BE49-F238E27FC236}">
                <a16:creationId xmlns:a16="http://schemas.microsoft.com/office/drawing/2014/main" id="{12D9CD4E-3D83-401D-EB71-FF37C9A39D4C}"/>
              </a:ext>
            </a:extLst>
          </p:cNvPr>
          <p:cNvSpPr txBox="1"/>
          <p:nvPr/>
        </p:nvSpPr>
        <p:spPr>
          <a:xfrm>
            <a:off x="622956" y="1792090"/>
            <a:ext cx="3702760" cy="923330"/>
          </a:xfrm>
          <a:prstGeom prst="rect">
            <a:avLst/>
          </a:prstGeom>
          <a:solidFill>
            <a:schemeClr val="accent5">
              <a:lumMod val="20000"/>
              <a:lumOff val="80000"/>
            </a:schemeClr>
          </a:solidFill>
          <a:ln w="25400">
            <a:solidFill>
              <a:srgbClr val="0070C0"/>
            </a:solidFill>
          </a:ln>
        </p:spPr>
        <p:txBody>
          <a:bodyPr wrap="square" rtlCol="0">
            <a:spAutoFit/>
          </a:bodyPr>
          <a:lstStyle/>
          <a:p>
            <a:r>
              <a:rPr lang="en-US" dirty="0">
                <a:solidFill>
                  <a:srgbClr val="0070C0"/>
                </a:solidFill>
              </a:rPr>
              <a:t>File Header</a:t>
            </a:r>
          </a:p>
          <a:p>
            <a:r>
              <a:rPr lang="en-US" dirty="0">
                <a:solidFill>
                  <a:schemeClr val="tx2"/>
                </a:solidFill>
              </a:rPr>
              <a:t>Specify Hardware assembler generate the correct ARM version</a:t>
            </a:r>
          </a:p>
        </p:txBody>
      </p:sp>
      <p:sp>
        <p:nvSpPr>
          <p:cNvPr id="61" name="TextBox 60">
            <a:extLst>
              <a:ext uri="{FF2B5EF4-FFF2-40B4-BE49-F238E27FC236}">
                <a16:creationId xmlns:a16="http://schemas.microsoft.com/office/drawing/2014/main" id="{D7A50826-339B-01C1-D8D9-C0B82444FFDD}"/>
              </a:ext>
            </a:extLst>
          </p:cNvPr>
          <p:cNvSpPr txBox="1"/>
          <p:nvPr/>
        </p:nvSpPr>
        <p:spPr>
          <a:xfrm>
            <a:off x="545489" y="5938065"/>
            <a:ext cx="3755589" cy="861774"/>
          </a:xfrm>
          <a:prstGeom prst="rect">
            <a:avLst/>
          </a:prstGeom>
          <a:solidFill>
            <a:schemeClr val="accent4">
              <a:lumMod val="20000"/>
              <a:lumOff val="80000"/>
              <a:alpha val="88000"/>
            </a:schemeClr>
          </a:solidFill>
          <a:ln w="25400">
            <a:solidFill>
              <a:srgbClr val="0070C0"/>
            </a:solidFill>
          </a:ln>
        </p:spPr>
        <p:txBody>
          <a:bodyPr wrap="square" rtlCol="0">
            <a:spAutoFit/>
          </a:bodyPr>
          <a:lstStyle/>
          <a:p>
            <a:r>
              <a:rPr lang="en-US" sz="1600" dirty="0">
                <a:solidFill>
                  <a:srgbClr val="7030A0"/>
                </a:solidFill>
              </a:rPr>
              <a:t>file footer </a:t>
            </a:r>
          </a:p>
          <a:p>
            <a:r>
              <a:rPr lang="en-US" sz="1600" dirty="0">
                <a:solidFill>
                  <a:srgbClr val="7030A0"/>
                </a:solidFill>
              </a:rPr>
              <a:t>.</a:t>
            </a:r>
            <a:r>
              <a:rPr lang="en-US" sz="1600" b="1" dirty="0">
                <a:solidFill>
                  <a:srgbClr val="7030A0"/>
                </a:solidFill>
                <a:latin typeface="Courier New" panose="02070309020205020404" pitchFamily="49" charset="0"/>
                <a:cs typeface="Courier New" panose="02070309020205020404" pitchFamily="49" charset="0"/>
              </a:rPr>
              <a:t>section </a:t>
            </a:r>
            <a:r>
              <a:rPr lang="en-US" sz="1600" b="1" dirty="0">
                <a:solidFill>
                  <a:srgbClr val="F37440"/>
                </a:solidFill>
                <a:latin typeface="Courier New" panose="02070309020205020404" pitchFamily="49" charset="0"/>
                <a:cs typeface="Courier New" panose="02070309020205020404" pitchFamily="49" charset="0"/>
              </a:rPr>
              <a:t>.</a:t>
            </a:r>
            <a:r>
              <a:rPr lang="en-US" sz="1600" b="1" dirty="0" err="1">
                <a:solidFill>
                  <a:srgbClr val="F37440"/>
                </a:solidFill>
                <a:latin typeface="Courier New" panose="02070309020205020404" pitchFamily="49" charset="0"/>
                <a:cs typeface="Courier New" panose="02070309020205020404" pitchFamily="49" charset="0"/>
              </a:rPr>
              <a:t>note.GNU</a:t>
            </a:r>
            <a:r>
              <a:rPr lang="en-US" sz="1600" b="1" dirty="0">
                <a:solidFill>
                  <a:srgbClr val="F37440"/>
                </a:solidFill>
                <a:latin typeface="Courier New" panose="02070309020205020404" pitchFamily="49" charset="0"/>
                <a:cs typeface="Courier New" panose="02070309020205020404" pitchFamily="49" charset="0"/>
              </a:rPr>
              <a:t>-stack,…</a:t>
            </a:r>
            <a:endParaRPr lang="en-US" dirty="0">
              <a:solidFill>
                <a:srgbClr val="FF0000"/>
              </a:solidFill>
            </a:endParaRPr>
          </a:p>
          <a:p>
            <a:r>
              <a:rPr lang="en-US" b="1" dirty="0">
                <a:solidFill>
                  <a:srgbClr val="FF0000"/>
                </a:solidFill>
                <a:latin typeface="Courier New" panose="02070309020205020404" pitchFamily="49" charset="0"/>
                <a:cs typeface="Courier New" panose="02070309020205020404" pitchFamily="49" charset="0"/>
              </a:rPr>
              <a:t>.</a:t>
            </a:r>
            <a:r>
              <a:rPr lang="en-US" sz="1600" b="1" dirty="0">
                <a:solidFill>
                  <a:srgbClr val="FF0000"/>
                </a:solidFill>
                <a:latin typeface="Courier New" panose="02070309020205020404" pitchFamily="49" charset="0"/>
                <a:cs typeface="Courier New" panose="02070309020205020404" pitchFamily="49" charset="0"/>
              </a:rPr>
              <a:t>end</a:t>
            </a:r>
            <a:r>
              <a:rPr lang="en-US" sz="1600" dirty="0">
                <a:solidFill>
                  <a:schemeClr val="accent3"/>
                </a:solidFill>
              </a:rPr>
              <a:t>	</a:t>
            </a:r>
            <a:endParaRPr lang="en-US" b="1" dirty="0">
              <a:solidFill>
                <a:schemeClr val="accent3"/>
              </a:solidFill>
            </a:endParaRPr>
          </a:p>
        </p:txBody>
      </p:sp>
      <p:grpSp>
        <p:nvGrpSpPr>
          <p:cNvPr id="2" name="Group 1">
            <a:extLst>
              <a:ext uri="{FF2B5EF4-FFF2-40B4-BE49-F238E27FC236}">
                <a16:creationId xmlns:a16="http://schemas.microsoft.com/office/drawing/2014/main" id="{8AD4F0C9-CEC3-0E02-63B2-7A1885B592C6}"/>
              </a:ext>
            </a:extLst>
          </p:cNvPr>
          <p:cNvGrpSpPr/>
          <p:nvPr/>
        </p:nvGrpSpPr>
        <p:grpSpPr>
          <a:xfrm>
            <a:off x="5311254" y="2965609"/>
            <a:ext cx="3499797" cy="3427306"/>
            <a:chOff x="5311254" y="2965609"/>
            <a:chExt cx="3499797" cy="3427306"/>
          </a:xfrm>
        </p:grpSpPr>
        <p:cxnSp>
          <p:nvCxnSpPr>
            <p:cNvPr id="100" name="Straight Arrow Connector 99">
              <a:extLst>
                <a:ext uri="{FF2B5EF4-FFF2-40B4-BE49-F238E27FC236}">
                  <a16:creationId xmlns:a16="http://schemas.microsoft.com/office/drawing/2014/main" id="{676FA6E0-A76E-104A-ACF8-21D66D387E07}"/>
                </a:ext>
              </a:extLst>
            </p:cNvPr>
            <p:cNvCxnSpPr>
              <a:cxnSpLocks/>
              <a:endCxn id="53" idx="1"/>
            </p:cNvCxnSpPr>
            <p:nvPr/>
          </p:nvCxnSpPr>
          <p:spPr bwMode="auto">
            <a:xfrm>
              <a:off x="5949386" y="4675800"/>
              <a:ext cx="2861665" cy="87110"/>
            </a:xfrm>
            <a:prstGeom prst="straightConnector1">
              <a:avLst/>
            </a:prstGeom>
            <a:noFill/>
            <a:ln w="63500" cap="flat" cmpd="sng" algn="ctr">
              <a:solidFill>
                <a:srgbClr val="00B050"/>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0A5EBBF8-BBF6-EC47-9183-43F71F0E6930}"/>
                </a:ext>
              </a:extLst>
            </p:cNvPr>
            <p:cNvCxnSpPr>
              <a:cxnSpLocks/>
            </p:cNvCxnSpPr>
            <p:nvPr/>
          </p:nvCxnSpPr>
          <p:spPr bwMode="auto">
            <a:xfrm>
              <a:off x="6196302" y="5138314"/>
              <a:ext cx="2176227" cy="559753"/>
            </a:xfrm>
            <a:prstGeom prst="straightConnector1">
              <a:avLst/>
            </a:prstGeom>
            <a:noFill/>
            <a:ln w="63500" cap="flat" cmpd="sng" algn="ctr">
              <a:solidFill>
                <a:srgbClr val="0070C0"/>
              </a:solidFill>
              <a:prstDash val="solid"/>
              <a:round/>
              <a:headEnd type="none" w="med" len="med"/>
              <a:tailEnd type="triangle"/>
            </a:ln>
            <a:effectLst/>
          </p:spPr>
        </p:cxnSp>
        <p:sp>
          <p:nvSpPr>
            <p:cNvPr id="81" name="Rectangle 1036">
              <a:extLst>
                <a:ext uri="{FF2B5EF4-FFF2-40B4-BE49-F238E27FC236}">
                  <a16:creationId xmlns:a16="http://schemas.microsoft.com/office/drawing/2014/main" id="{039C6BE2-CDBA-724E-88FE-6F4C1F6BF5C0}"/>
                </a:ext>
              </a:extLst>
            </p:cNvPr>
            <p:cNvSpPr>
              <a:spLocks noChangeArrowheads="1"/>
            </p:cNvSpPr>
            <p:nvPr/>
          </p:nvSpPr>
          <p:spPr bwMode="auto">
            <a:xfrm>
              <a:off x="5311254" y="5027750"/>
              <a:ext cx="2057400" cy="533400"/>
            </a:xfrm>
            <a:prstGeom prst="rect">
              <a:avLst/>
            </a:prstGeom>
            <a:solidFill>
              <a:srgbClr val="99CCFF"/>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Text</a:t>
              </a:r>
            </a:p>
          </p:txBody>
        </p:sp>
        <p:sp>
          <p:nvSpPr>
            <p:cNvPr id="82" name="Rectangle 1037">
              <a:extLst>
                <a:ext uri="{FF2B5EF4-FFF2-40B4-BE49-F238E27FC236}">
                  <a16:creationId xmlns:a16="http://schemas.microsoft.com/office/drawing/2014/main" id="{674B1C95-198C-024E-856F-309AB1D21ECB}"/>
                </a:ext>
              </a:extLst>
            </p:cNvPr>
            <p:cNvSpPr>
              <a:spLocks noChangeArrowheads="1"/>
            </p:cNvSpPr>
            <p:nvPr/>
          </p:nvSpPr>
          <p:spPr bwMode="auto">
            <a:xfrm>
              <a:off x="5311254" y="5584162"/>
              <a:ext cx="2057400" cy="609600"/>
            </a:xfrm>
            <a:prstGeom prst="rect">
              <a:avLst/>
            </a:prstGeom>
            <a:solidFill>
              <a:srgbClr val="FF9933"/>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Symbol table</a:t>
              </a:r>
            </a:p>
          </p:txBody>
        </p:sp>
        <p:sp>
          <p:nvSpPr>
            <p:cNvPr id="83" name="Rectangle 1040">
              <a:extLst>
                <a:ext uri="{FF2B5EF4-FFF2-40B4-BE49-F238E27FC236}">
                  <a16:creationId xmlns:a16="http://schemas.microsoft.com/office/drawing/2014/main" id="{B740C98A-3CF3-1647-B75C-7158EA8E77AD}"/>
                </a:ext>
              </a:extLst>
            </p:cNvPr>
            <p:cNvSpPr>
              <a:spLocks noChangeArrowheads="1"/>
            </p:cNvSpPr>
            <p:nvPr/>
          </p:nvSpPr>
          <p:spPr bwMode="auto">
            <a:xfrm>
              <a:off x="5329591" y="4474703"/>
              <a:ext cx="2057400" cy="533400"/>
            </a:xfrm>
            <a:prstGeom prst="rect">
              <a:avLst/>
            </a:prstGeom>
            <a:solidFill>
              <a:srgbClr val="99FF99"/>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Data</a:t>
              </a:r>
            </a:p>
          </p:txBody>
        </p:sp>
        <p:sp>
          <p:nvSpPr>
            <p:cNvPr id="85" name="Text Box 8">
              <a:extLst>
                <a:ext uri="{FF2B5EF4-FFF2-40B4-BE49-F238E27FC236}">
                  <a16:creationId xmlns:a16="http://schemas.microsoft.com/office/drawing/2014/main" id="{FAEE8230-2F0F-B745-883A-3B33D4D9694D}"/>
                </a:ext>
              </a:extLst>
            </p:cNvPr>
            <p:cNvSpPr txBox="1">
              <a:spLocks noChangeArrowheads="1"/>
            </p:cNvSpPr>
            <p:nvPr/>
          </p:nvSpPr>
          <p:spPr bwMode="auto">
            <a:xfrm>
              <a:off x="5494219" y="2965609"/>
              <a:ext cx="1790190" cy="1200329"/>
            </a:xfrm>
            <a:prstGeom prst="rect">
              <a:avLst/>
            </a:prstGeom>
            <a:solidFill>
              <a:schemeClr val="accent1">
                <a:lumMod val="20000"/>
                <a:lumOff val="80000"/>
              </a:schemeClr>
            </a:solidFill>
            <a:ln w="28575">
              <a:solidFill>
                <a:schemeClr val="accent1"/>
              </a:solidFill>
              <a:miter lim="800000"/>
              <a:headEnd/>
              <a:tailEnd/>
            </a:ln>
          </p:spPr>
          <p:txBody>
            <a:bodyPr wrap="square">
              <a:spAutoFit/>
            </a:bodyPr>
            <a:lstStyle/>
            <a:p>
              <a:pPr algn="ctr"/>
              <a:r>
                <a:rPr lang="en-US" b="1" dirty="0" err="1">
                  <a:solidFill>
                    <a:srgbClr val="000000"/>
                  </a:solidFill>
                  <a:latin typeface="Calibri" pitchFamily="34" charset="0"/>
                </a:rPr>
                <a:t>a.out</a:t>
              </a:r>
              <a:r>
                <a:rPr lang="en-US" b="1" dirty="0">
                  <a:solidFill>
                    <a:srgbClr val="000000"/>
                  </a:solidFill>
                  <a:latin typeface="Calibri" pitchFamily="34" charset="0"/>
                </a:rPr>
                <a:t> executable</a:t>
              </a:r>
            </a:p>
            <a:p>
              <a:r>
                <a:rPr lang="en-US" b="1" dirty="0">
                  <a:solidFill>
                    <a:srgbClr val="000000"/>
                  </a:solidFill>
                  <a:latin typeface="Calibri" pitchFamily="34" charset="0"/>
                </a:rPr>
                <a:t>created by the </a:t>
              </a:r>
              <a:r>
                <a:rPr lang="en-US" b="1" dirty="0">
                  <a:solidFill>
                    <a:srgbClr val="2C895B"/>
                  </a:solidFill>
                  <a:latin typeface="Calibri" pitchFamily="34" charset="0"/>
                </a:rPr>
                <a:t>assembler</a:t>
              </a:r>
              <a:r>
                <a:rPr lang="en-US" b="1" dirty="0">
                  <a:solidFill>
                    <a:srgbClr val="000000"/>
                  </a:solidFill>
                  <a:latin typeface="Calibri" pitchFamily="34" charset="0"/>
                </a:rPr>
                <a:t> &amp; </a:t>
              </a:r>
            </a:p>
            <a:p>
              <a:r>
                <a:rPr lang="en-US" b="1" dirty="0">
                  <a:solidFill>
                    <a:srgbClr val="F37440"/>
                  </a:solidFill>
                  <a:latin typeface="Calibri" pitchFamily="34" charset="0"/>
                </a:rPr>
                <a:t>link editor</a:t>
              </a:r>
            </a:p>
          </p:txBody>
        </p:sp>
        <p:sp>
          <p:nvSpPr>
            <p:cNvPr id="32" name="Left Brace 31">
              <a:extLst>
                <a:ext uri="{FF2B5EF4-FFF2-40B4-BE49-F238E27FC236}">
                  <a16:creationId xmlns:a16="http://schemas.microsoft.com/office/drawing/2014/main" id="{A41B746D-C4E2-FEF0-C2A5-1E8534D0B921}"/>
                </a:ext>
              </a:extLst>
            </p:cNvPr>
            <p:cNvSpPr/>
            <p:nvPr/>
          </p:nvSpPr>
          <p:spPr>
            <a:xfrm>
              <a:off x="8372529" y="4975059"/>
              <a:ext cx="408486" cy="141785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Rectangle 1037">
              <a:extLst>
                <a:ext uri="{FF2B5EF4-FFF2-40B4-BE49-F238E27FC236}">
                  <a16:creationId xmlns:a16="http://schemas.microsoft.com/office/drawing/2014/main" id="{DE52684F-7588-889C-0CA5-50863B0B4285}"/>
                </a:ext>
              </a:extLst>
            </p:cNvPr>
            <p:cNvSpPr>
              <a:spLocks noChangeArrowheads="1"/>
            </p:cNvSpPr>
            <p:nvPr/>
          </p:nvSpPr>
          <p:spPr bwMode="auto">
            <a:xfrm>
              <a:off x="5329591" y="4221220"/>
              <a:ext cx="2057400" cy="253483"/>
            </a:xfrm>
            <a:prstGeom prst="rect">
              <a:avLst/>
            </a:prstGeom>
            <a:solidFill>
              <a:schemeClr val="accent4">
                <a:lumMod val="20000"/>
                <a:lumOff val="80000"/>
              </a:schemeClr>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Header - Description </a:t>
              </a:r>
            </a:p>
          </p:txBody>
        </p:sp>
        <p:cxnSp>
          <p:nvCxnSpPr>
            <p:cNvPr id="62" name="Straight Arrow Connector 61">
              <a:extLst>
                <a:ext uri="{FF2B5EF4-FFF2-40B4-BE49-F238E27FC236}">
                  <a16:creationId xmlns:a16="http://schemas.microsoft.com/office/drawing/2014/main" id="{42C70909-4116-FEA8-0F36-280F703BAAE7}"/>
                </a:ext>
              </a:extLst>
            </p:cNvPr>
            <p:cNvCxnSpPr>
              <a:cxnSpLocks/>
              <a:endCxn id="60" idx="1"/>
            </p:cNvCxnSpPr>
            <p:nvPr/>
          </p:nvCxnSpPr>
          <p:spPr bwMode="auto">
            <a:xfrm>
              <a:off x="7427521" y="4347663"/>
              <a:ext cx="1383530" cy="67874"/>
            </a:xfrm>
            <a:prstGeom prst="straightConnector1">
              <a:avLst/>
            </a:prstGeom>
            <a:noFill/>
            <a:ln w="63500" cap="flat" cmpd="sng" algn="ctr">
              <a:solidFill>
                <a:srgbClr val="FFC000"/>
              </a:solidFill>
              <a:prstDash val="solid"/>
              <a:round/>
              <a:headEnd type="none" w="med" len="med"/>
              <a:tailEnd type="triangle"/>
            </a:ln>
            <a:effectLst/>
          </p:spPr>
        </p:cxn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79FBA4B-55B1-5825-13B4-EBA832E520FB}"/>
                  </a:ext>
                </a:extLst>
              </p14:cNvPr>
              <p14:cNvContentPartPr/>
              <p14:nvPr/>
            </p14:nvContentPartPr>
            <p14:xfrm>
              <a:off x="78120" y="2053080"/>
              <a:ext cx="3956040" cy="860760"/>
            </p14:xfrm>
          </p:contentPart>
        </mc:Choice>
        <mc:Fallback xmlns="">
          <p:pic>
            <p:nvPicPr>
              <p:cNvPr id="3" name="Ink 2">
                <a:extLst>
                  <a:ext uri="{FF2B5EF4-FFF2-40B4-BE49-F238E27FC236}">
                    <a16:creationId xmlns:a16="http://schemas.microsoft.com/office/drawing/2014/main" id="{879FBA4B-55B1-5825-13B4-EBA832E520FB}"/>
                  </a:ext>
                </a:extLst>
              </p:cNvPr>
              <p:cNvPicPr/>
              <p:nvPr/>
            </p:nvPicPr>
            <p:blipFill>
              <a:blip r:embed="rId4"/>
              <a:stretch>
                <a:fillRect/>
              </a:stretch>
            </p:blipFill>
            <p:spPr>
              <a:xfrm>
                <a:off x="68760" y="2043720"/>
                <a:ext cx="3974760" cy="879480"/>
              </a:xfrm>
              <a:prstGeom prst="rect">
                <a:avLst/>
              </a:prstGeom>
            </p:spPr>
          </p:pic>
        </mc:Fallback>
      </mc:AlternateContent>
    </p:spTree>
    <p:extLst>
      <p:ext uri="{BB962C8B-B14F-4D97-AF65-F5344CB8AC3E}">
        <p14:creationId xmlns:p14="http://schemas.microsoft.com/office/powerpoint/2010/main" val="283370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animBg="1"/>
      <p:bldP spid="6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42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49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14" name="Down Arrow 13">
            <a:extLst>
              <a:ext uri="{FF2B5EF4-FFF2-40B4-BE49-F238E27FC236}">
                <a16:creationId xmlns:a16="http://schemas.microsoft.com/office/drawing/2014/main" id="{701E06DB-D9D1-4F41-BD65-58DF0FB63A17}"/>
              </a:ext>
            </a:extLst>
          </p:cNvPr>
          <p:cNvSpPr/>
          <p:nvPr/>
        </p:nvSpPr>
        <p:spPr>
          <a:xfrm>
            <a:off x="10373807" y="3962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333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Tree>
    <p:extLst>
      <p:ext uri="{BB962C8B-B14F-4D97-AF65-F5344CB8AC3E}">
        <p14:creationId xmlns:p14="http://schemas.microsoft.com/office/powerpoint/2010/main" val="2022398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16" name="Down Arrow 15">
            <a:extLst>
              <a:ext uri="{FF2B5EF4-FFF2-40B4-BE49-F238E27FC236}">
                <a16:creationId xmlns:a16="http://schemas.microsoft.com/office/drawing/2014/main" id="{95BC0780-F5AE-F148-919F-2C097B0192F1}"/>
              </a:ext>
            </a:extLst>
          </p:cNvPr>
          <p:cNvSpPr/>
          <p:nvPr/>
        </p:nvSpPr>
        <p:spPr>
          <a:xfrm>
            <a:off x="10373807" y="4724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829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Tree>
    <p:extLst>
      <p:ext uri="{BB962C8B-B14F-4D97-AF65-F5344CB8AC3E}">
        <p14:creationId xmlns:p14="http://schemas.microsoft.com/office/powerpoint/2010/main" val="1415328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21" name="Down Arrow 20">
            <a:extLst>
              <a:ext uri="{FF2B5EF4-FFF2-40B4-BE49-F238E27FC236}">
                <a16:creationId xmlns:a16="http://schemas.microsoft.com/office/drawing/2014/main" id="{04ECC091-7007-834F-B6D4-B0C73462C793}"/>
              </a:ext>
            </a:extLst>
          </p:cNvPr>
          <p:cNvSpPr/>
          <p:nvPr/>
        </p:nvSpPr>
        <p:spPr>
          <a:xfrm>
            <a:off x="10373807" y="55626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53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57378"/>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65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5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01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571EC4-5964-634D-832F-853B9E9DD81D}"/>
              </a:ext>
            </a:extLst>
          </p:cNvPr>
          <p:cNvSpPr>
            <a:spLocks noGrp="1"/>
          </p:cNvSpPr>
          <p:nvPr>
            <p:ph sz="quarter" idx="15"/>
          </p:nvPr>
        </p:nvSpPr>
        <p:spPr>
          <a:xfrm>
            <a:off x="528423" y="1201479"/>
            <a:ext cx="10764478" cy="3976577"/>
          </a:xfrm>
          <a:solidFill>
            <a:schemeClr val="accent4">
              <a:lumMod val="20000"/>
              <a:lumOff val="80000"/>
            </a:schemeClr>
          </a:solidFill>
          <a:ln>
            <a:solidFill>
              <a:srgbClr val="0070C0"/>
            </a:solidFill>
          </a:ln>
        </p:spPr>
        <p:txBody>
          <a:bodyPr/>
          <a:lstStyle/>
          <a:p>
            <a:pPr>
              <a:lnSpc>
                <a:spcPct val="100000"/>
              </a:lnSpc>
            </a:pPr>
            <a:r>
              <a:rPr lang="en-US" sz="2000" dirty="0">
                <a:solidFill>
                  <a:schemeClr val="tx1">
                    <a:lumMod val="50000"/>
                  </a:schemeClr>
                </a:solidFill>
                <a:cs typeface="Courier New" panose="02070309020205020404" pitchFamily="49" charset="0"/>
              </a:rPr>
              <a:t>The following </a:t>
            </a:r>
            <a:r>
              <a:rPr lang="en-US" sz="2000" dirty="0">
                <a:solidFill>
                  <a:srgbClr val="2C895B"/>
                </a:solidFill>
                <a:cs typeface="Courier New" panose="02070309020205020404" pitchFamily="49" charset="0"/>
              </a:rPr>
              <a:t>assembler directives </a:t>
            </a:r>
            <a:r>
              <a:rPr lang="en-US" sz="2000" dirty="0">
                <a:solidFill>
                  <a:schemeClr val="tx1">
                    <a:lumMod val="50000"/>
                  </a:schemeClr>
                </a:solidFill>
                <a:cs typeface="Courier New" panose="02070309020205020404" pitchFamily="49" charset="0"/>
              </a:rPr>
              <a:t>indicate the </a:t>
            </a:r>
            <a:r>
              <a:rPr lang="en-US" sz="2000" b="1" i="1" dirty="0">
                <a:solidFill>
                  <a:srgbClr val="2C895B"/>
                </a:solidFill>
                <a:cs typeface="Courier New" panose="02070309020205020404" pitchFamily="49" charset="0"/>
              </a:rPr>
              <a:t>start</a:t>
            </a:r>
            <a:r>
              <a:rPr lang="en-US" sz="2000" dirty="0">
                <a:solidFill>
                  <a:srgbClr val="2C895B"/>
                </a:solidFill>
                <a:cs typeface="Courier New" panose="02070309020205020404" pitchFamily="49" charset="0"/>
              </a:rPr>
              <a:t> of a </a:t>
            </a:r>
            <a:r>
              <a:rPr lang="en-US" sz="2000" b="1" dirty="0">
                <a:solidFill>
                  <a:srgbClr val="2C895B"/>
                </a:solidFill>
                <a:cs typeface="Courier New" panose="02070309020205020404" pitchFamily="49" charset="0"/>
              </a:rPr>
              <a:t>memory segment specification</a:t>
            </a:r>
          </a:p>
          <a:p>
            <a:pPr lvl="1"/>
            <a:r>
              <a:rPr lang="en-US" sz="2000" b="1" dirty="0">
                <a:solidFill>
                  <a:srgbClr val="C00000"/>
                </a:solidFill>
                <a:cs typeface="Courier New" panose="02070309020205020404" pitchFamily="49" charset="0"/>
              </a:rPr>
              <a:t>Remains in effect</a:t>
            </a:r>
            <a:r>
              <a:rPr lang="en-US" sz="2000" dirty="0">
                <a:solidFill>
                  <a:srgbClr val="C00000"/>
                </a:solidFill>
                <a:cs typeface="Courier New" panose="02070309020205020404" pitchFamily="49" charset="0"/>
              </a:rPr>
              <a:t> </a:t>
            </a:r>
            <a:r>
              <a:rPr lang="en-US" sz="2000" dirty="0">
                <a:solidFill>
                  <a:schemeClr val="tx1">
                    <a:lumMod val="50000"/>
                  </a:schemeClr>
                </a:solidFill>
                <a:cs typeface="Courier New" panose="02070309020205020404" pitchFamily="49" charset="0"/>
              </a:rPr>
              <a:t>until the next segment directive is seen</a:t>
            </a:r>
          </a:p>
          <a:p>
            <a:pPr>
              <a:lnSpc>
                <a:spcPct val="100000"/>
              </a:lnSpc>
            </a:pPr>
            <a:endParaRPr lang="en-US" sz="20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p:txBody>
      </p:sp>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28423" y="81279"/>
            <a:ext cx="11301412" cy="427647"/>
          </a:xfrm>
        </p:spPr>
        <p:txBody>
          <a:bodyPr/>
          <a:lstStyle/>
          <a:p>
            <a:r>
              <a:rPr lang="en-US" dirty="0"/>
              <a:t>Creating Segments, Definitions In Assembly Source</a:t>
            </a:r>
          </a:p>
        </p:txBody>
      </p:sp>
      <p:sp>
        <p:nvSpPr>
          <p:cNvPr id="7" name="TextBox 6">
            <a:extLst>
              <a:ext uri="{FF2B5EF4-FFF2-40B4-BE49-F238E27FC236}">
                <a16:creationId xmlns:a16="http://schemas.microsoft.com/office/drawing/2014/main" id="{B41F44ED-B623-4F4E-BFB0-5DC36E773C8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Rounded Rectangle 7">
            <a:extLst>
              <a:ext uri="{FF2B5EF4-FFF2-40B4-BE49-F238E27FC236}">
                <a16:creationId xmlns:a16="http://schemas.microsoft.com/office/drawing/2014/main" id="{854DCD07-2381-9907-D49D-1AE08FA599CC}"/>
              </a:ext>
            </a:extLst>
          </p:cNvPr>
          <p:cNvSpPr/>
          <p:nvPr/>
        </p:nvSpPr>
        <p:spPr bwMode="auto">
          <a:xfrm>
            <a:off x="1836715" y="2172160"/>
            <a:ext cx="8721831"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7030A0"/>
                </a:solidFill>
                <a:latin typeface="Consolas" panose="020B0609020204030204" pitchFamily="49" charset="0"/>
                <a:cs typeface="Consolas" panose="020B0609020204030204" pitchFamily="49" charset="0"/>
              </a:rPr>
              <a:t>.</a:t>
            </a:r>
            <a:r>
              <a:rPr lang="en-US" dirty="0" err="1">
                <a:solidFill>
                  <a:srgbClr val="7030A0"/>
                </a:solidFill>
                <a:latin typeface="Consolas" panose="020B0609020204030204" pitchFamily="49" charset="0"/>
                <a:cs typeface="Consolas" panose="020B0609020204030204" pitchFamily="49" charset="0"/>
              </a:rPr>
              <a:t>bss</a:t>
            </a:r>
            <a:endParaRPr lang="en-US" dirty="0">
              <a:solidFill>
                <a:srgbClr val="7030A0"/>
              </a:solidFill>
              <a:latin typeface="Consolas" panose="020B0609020204030204" pitchFamily="49" charset="0"/>
              <a:cs typeface="Consolas" panose="020B0609020204030204" pitchFamily="49" charset="0"/>
            </a:endParaRPr>
          </a:p>
          <a:p>
            <a:pPr lvl="2"/>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uninitialized static segment variables </a:t>
            </a:r>
            <a:r>
              <a:rPr lang="en-US" dirty="0">
                <a:solidFill>
                  <a:srgbClr val="00B050"/>
                </a:solidFill>
                <a:latin typeface="Consolas" panose="020B0609020204030204" pitchFamily="49" charset="0"/>
                <a:cs typeface="Consolas" panose="020B0609020204030204" pitchFamily="49" charset="0"/>
              </a:rPr>
              <a:t>definitions</a:t>
            </a:r>
          </a:p>
          <a:p>
            <a:pPr lvl="1"/>
            <a:r>
              <a:rPr lang="en-US" dirty="0">
                <a:solidFill>
                  <a:srgbClr val="00B050"/>
                </a:solidFill>
                <a:latin typeface="Consolas" panose="020B0609020204030204" pitchFamily="49" charset="0"/>
                <a:cs typeface="Consolas" panose="020B0609020204030204" pitchFamily="49" charset="0"/>
              </a:rPr>
              <a:t>	// does not consume any space in the executable file</a:t>
            </a:r>
          </a:p>
          <a:p>
            <a:r>
              <a:rPr lang="en-US" dirty="0">
                <a:solidFill>
                  <a:srgbClr val="7030A0"/>
                </a:solidFill>
                <a:latin typeface="Consolas" panose="020B0609020204030204" pitchFamily="49" charset="0"/>
                <a:cs typeface="Consolas" panose="020B0609020204030204" pitchFamily="49" charset="0"/>
              </a:rPr>
              <a:t>.data</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initialized static segment variables</a:t>
            </a:r>
            <a:r>
              <a:rPr lang="en-US" dirty="0">
                <a:solidFill>
                  <a:srgbClr val="00B050"/>
                </a:solidFill>
                <a:latin typeface="Consolas" panose="020B0609020204030204" pitchFamily="49" charset="0"/>
                <a:cs typeface="Consolas" panose="020B0609020204030204" pitchFamily="49" charset="0"/>
              </a:rPr>
              <a:t> definitions </a:t>
            </a:r>
            <a:r>
              <a:rPr lang="en-US" dirty="0">
                <a:solidFill>
                  <a:schemeClr val="accent3"/>
                </a:solidFill>
                <a:latin typeface="Consolas" panose="020B0609020204030204" pitchFamily="49" charset="0"/>
                <a:cs typeface="Consolas" panose="020B0609020204030204" pitchFamily="49" charset="0"/>
              </a:rPr>
              <a:t>	</a:t>
            </a:r>
          </a:p>
          <a:p>
            <a:r>
              <a:rPr lang="en-US" dirty="0">
                <a:solidFill>
                  <a:schemeClr val="accent3"/>
                </a:solidFill>
                <a:latin typeface="Consolas" panose="020B0609020204030204" pitchFamily="49" charset="0"/>
                <a:cs typeface="Consolas" panose="020B0609020204030204" pitchFamily="49" charset="0"/>
              </a:rPr>
              <a:t>.</a:t>
            </a:r>
            <a:r>
              <a:rPr lang="en-US" dirty="0">
                <a:solidFill>
                  <a:srgbClr val="7030A0"/>
                </a:solidFill>
                <a:latin typeface="Consolas" panose="020B0609020204030204" pitchFamily="49" charset="0"/>
                <a:cs typeface="Consolas" panose="020B0609020204030204" pitchFamily="49" charset="0"/>
              </a:rPr>
              <a:t>section .</a:t>
            </a:r>
            <a:r>
              <a:rPr lang="en-US" dirty="0" err="1">
                <a:solidFill>
                  <a:srgbClr val="7030A0"/>
                </a:solidFill>
                <a:latin typeface="Consolas" panose="020B0609020204030204" pitchFamily="49" charset="0"/>
                <a:cs typeface="Consolas" panose="020B0609020204030204" pitchFamily="49" charset="0"/>
              </a:rPr>
              <a:t>rodata</a:t>
            </a:r>
            <a:r>
              <a:rPr lang="en-US" dirty="0">
                <a:solidFill>
                  <a:srgbClr val="7030A0"/>
                </a:solidFill>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read-only data segment variables </a:t>
            </a:r>
            <a:r>
              <a:rPr lang="en-US" dirty="0">
                <a:solidFill>
                  <a:srgbClr val="00B050"/>
                </a:solidFill>
                <a:latin typeface="Consolas" panose="020B0609020204030204" pitchFamily="49" charset="0"/>
                <a:cs typeface="Consolas" panose="020B0609020204030204" pitchFamily="49" charset="0"/>
              </a:rPr>
              <a:t>definitions </a:t>
            </a:r>
          </a:p>
          <a:p>
            <a:r>
              <a:rPr lang="en-US" dirty="0">
                <a:solidFill>
                  <a:srgbClr val="7030A0"/>
                </a:solidFill>
                <a:latin typeface="Consolas" panose="020B0609020204030204" pitchFamily="49" charset="0"/>
                <a:cs typeface="Consolas" panose="020B0609020204030204" pitchFamily="49" charset="0"/>
              </a:rPr>
              <a:t>.text</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read-only text segment </a:t>
            </a:r>
            <a:r>
              <a:rPr lang="en-US" dirty="0">
                <a:solidFill>
                  <a:srgbClr val="00B050"/>
                </a:solidFill>
                <a:latin typeface="Consolas" panose="020B0609020204030204" pitchFamily="49" charset="0"/>
                <a:cs typeface="Consolas" panose="020B0609020204030204" pitchFamily="49" charset="0"/>
              </a:rPr>
              <a:t>(code) </a:t>
            </a:r>
          </a:p>
        </p:txBody>
      </p:sp>
    </p:spTree>
    <p:extLst>
      <p:ext uri="{BB962C8B-B14F-4D97-AF65-F5344CB8AC3E}">
        <p14:creationId xmlns:p14="http://schemas.microsoft.com/office/powerpoint/2010/main" val="22080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9607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334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27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744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BC82C7-89E5-1A4A-3E11-F13DE8618C96}"/>
              </a:ext>
            </a:extLst>
          </p:cNvPr>
          <p:cNvGrpSpPr/>
          <p:nvPr/>
        </p:nvGrpSpPr>
        <p:grpSpPr>
          <a:xfrm>
            <a:off x="7116449" y="5473236"/>
            <a:ext cx="2010618" cy="767842"/>
            <a:chOff x="7116449" y="5473236"/>
            <a:chExt cx="2010618" cy="767842"/>
          </a:xfrm>
        </p:grpSpPr>
        <p:sp>
          <p:nvSpPr>
            <p:cNvPr id="10" name="Left Brace 9">
              <a:extLst>
                <a:ext uri="{FF2B5EF4-FFF2-40B4-BE49-F238E27FC236}">
                  <a16:creationId xmlns:a16="http://schemas.microsoft.com/office/drawing/2014/main" id="{A58913DC-9578-C8B7-F25C-85B596592369}"/>
                </a:ext>
              </a:extLst>
            </p:cNvPr>
            <p:cNvSpPr/>
            <p:nvPr/>
          </p:nvSpPr>
          <p:spPr>
            <a:xfrm>
              <a:off x="8575581" y="5473236"/>
              <a:ext cx="551486" cy="767842"/>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E120BCB-301F-BA18-7F50-C25A7FDCD9F6}"/>
                </a:ext>
              </a:extLst>
            </p:cNvPr>
            <p:cNvSpPr txBox="1"/>
            <p:nvPr/>
          </p:nvSpPr>
          <p:spPr>
            <a:xfrm>
              <a:off x="7116449" y="5630635"/>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66383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922E9E-7813-38B4-FA0F-B3CC4ED7C12B}"/>
              </a:ext>
            </a:extLst>
          </p:cNvPr>
          <p:cNvGrpSpPr/>
          <p:nvPr/>
        </p:nvGrpSpPr>
        <p:grpSpPr>
          <a:xfrm>
            <a:off x="7133797" y="4648200"/>
            <a:ext cx="2049572" cy="1592878"/>
            <a:chOff x="7133797" y="4648200"/>
            <a:chExt cx="2049572" cy="1592878"/>
          </a:xfrm>
        </p:grpSpPr>
        <p:sp>
          <p:nvSpPr>
            <p:cNvPr id="12" name="Left Brace 11">
              <a:extLst>
                <a:ext uri="{FF2B5EF4-FFF2-40B4-BE49-F238E27FC236}">
                  <a16:creationId xmlns:a16="http://schemas.microsoft.com/office/drawing/2014/main" id="{CF311830-6E26-9976-5196-B302EB8E5D13}"/>
                </a:ext>
              </a:extLst>
            </p:cNvPr>
            <p:cNvSpPr/>
            <p:nvPr/>
          </p:nvSpPr>
          <p:spPr>
            <a:xfrm>
              <a:off x="8575581" y="4648200"/>
              <a:ext cx="607788" cy="15928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C798F5-E1D1-3179-0468-6E87C762668A}"/>
                </a:ext>
              </a:extLst>
            </p:cNvPr>
            <p:cNvSpPr txBox="1"/>
            <p:nvPr/>
          </p:nvSpPr>
          <p:spPr>
            <a:xfrm>
              <a:off x="7133797" y="5121552"/>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84713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412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00ED07-B80F-236B-C119-0D68F8314AA3}"/>
              </a:ext>
            </a:extLst>
          </p:cNvPr>
          <p:cNvGrpSpPr/>
          <p:nvPr/>
        </p:nvGrpSpPr>
        <p:grpSpPr>
          <a:xfrm>
            <a:off x="7118407" y="3830002"/>
            <a:ext cx="2082310" cy="2411076"/>
            <a:chOff x="7118407" y="3830002"/>
            <a:chExt cx="2082310" cy="2411076"/>
          </a:xfrm>
        </p:grpSpPr>
        <p:sp>
          <p:nvSpPr>
            <p:cNvPr id="13" name="Left Brace 12">
              <a:extLst>
                <a:ext uri="{FF2B5EF4-FFF2-40B4-BE49-F238E27FC236}">
                  <a16:creationId xmlns:a16="http://schemas.microsoft.com/office/drawing/2014/main" id="{E1CB51F6-7746-9B8F-DE7F-5C5DBF4EEEFB}"/>
                </a:ext>
              </a:extLst>
            </p:cNvPr>
            <p:cNvSpPr/>
            <p:nvPr/>
          </p:nvSpPr>
          <p:spPr>
            <a:xfrm>
              <a:off x="8575581" y="3830002"/>
              <a:ext cx="625136" cy="2411076"/>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AB21E44-51C7-8056-EC99-B73A748F24B4}"/>
                </a:ext>
              </a:extLst>
            </p:cNvPr>
            <p:cNvSpPr txBox="1"/>
            <p:nvPr/>
          </p:nvSpPr>
          <p:spPr>
            <a:xfrm>
              <a:off x="7118407" y="4587269"/>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4138190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8C81C6C2-6CB5-3F74-DAD7-B91FAF438739}"/>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1692933A-F931-FF47-B38E-3C44566D35DB}"/>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0FC72DD1-E3FA-39F1-299F-778FD03A28E5}"/>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7FB418A2-6F9E-226D-C033-C7B6FF25EFAF}"/>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53773FF1-3970-78A4-0333-E26B053970FE}"/>
              </a:ext>
            </a:extLst>
          </p:cNvPr>
          <p:cNvSpPr/>
          <p:nvPr/>
        </p:nvSpPr>
        <p:spPr>
          <a:xfrm flipV="1">
            <a:off x="11097707" y="2729686"/>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A725E1-75E8-BB8C-F876-CD630AA76085}"/>
              </a:ext>
            </a:extLst>
          </p:cNvPr>
          <p:cNvGrpSpPr/>
          <p:nvPr/>
        </p:nvGrpSpPr>
        <p:grpSpPr>
          <a:xfrm>
            <a:off x="6949513" y="3048000"/>
            <a:ext cx="2166992" cy="3193078"/>
            <a:chOff x="6949513" y="3048000"/>
            <a:chExt cx="2166992" cy="3193078"/>
          </a:xfrm>
        </p:grpSpPr>
        <p:sp>
          <p:nvSpPr>
            <p:cNvPr id="12" name="Left Brace 11">
              <a:extLst>
                <a:ext uri="{FF2B5EF4-FFF2-40B4-BE49-F238E27FC236}">
                  <a16:creationId xmlns:a16="http://schemas.microsoft.com/office/drawing/2014/main" id="{699FE3D5-744C-DE56-95CA-14271CC9B585}"/>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A202C29-DB90-62F6-9302-D84C9A19F47B}"/>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156896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a:t>
            </a:r>
            <a:r>
              <a:rPr lang="en-US" altLang="en-US" sz="2000" dirty="0" err="1">
                <a:solidFill>
                  <a:srgbClr val="FF0000"/>
                </a:solidFill>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a:t>
            </a:r>
            <a:r>
              <a:rPr lang="en-US" altLang="en-US" sz="2000" dirty="0">
                <a:latin typeface="Consolas" panose="020B0609020204030204" pitchFamily="49" charset="0"/>
              </a:rPr>
              <a:t>, factorial(4));</a:t>
            </a:r>
            <a:r>
              <a:rPr lang="en-US" altLang="en-US" sz="2000" b="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a:t>
            </a:r>
            <a:r>
              <a:rPr lang="en-US" altLang="en-US" sz="2000" b="0" dirty="0">
                <a:solidFill>
                  <a:schemeClr val="tx2"/>
                </a:solidFill>
                <a:latin typeface="Consolas" panose="020B0609020204030204" pitchFamily="49" charset="0"/>
              </a:rPr>
              <a:t>return 0;</a:t>
            </a:r>
          </a:p>
          <a:p>
            <a:pPr lvl="1">
              <a:lnSpc>
                <a:spcPct val="70000"/>
              </a:lnSpc>
              <a:buFontTx/>
              <a:buNone/>
            </a:pPr>
            <a:r>
              <a:rPr lang="en-US" altLang="en-US" sz="2000" b="0" dirty="0">
                <a:solidFill>
                  <a:schemeClr val="tx2"/>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D2381695-F186-024E-8ABE-FC8BB132CED4}"/>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5952C1F-0EB1-A740-BC72-93CA7BDDE0E7}"/>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CEE0F017-D65B-54CD-722A-FF47D9D628F8}"/>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66F8DAD1-8C2A-1D25-D4FB-FF545D354E17}"/>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D2AA0FBF-B9DE-4C0F-9A14-4DF75CE4086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130F7AFA-6F7D-59E9-4B2D-C498D60E9819}"/>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Left Brace 9">
            <a:extLst>
              <a:ext uri="{FF2B5EF4-FFF2-40B4-BE49-F238E27FC236}">
                <a16:creationId xmlns:a16="http://schemas.microsoft.com/office/drawing/2014/main" id="{12B3C7B3-00CA-6F73-E65B-58F0FB0F1B29}"/>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49A3BB-9229-FCDC-C9AE-D9E401C3F2B5}"/>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sp>
        <p:nvSpPr>
          <p:cNvPr id="14" name="TextBox 13">
            <a:extLst>
              <a:ext uri="{FF2B5EF4-FFF2-40B4-BE49-F238E27FC236}">
                <a16:creationId xmlns:a16="http://schemas.microsoft.com/office/drawing/2014/main" id="{72712933-81D7-3551-CBEA-7E09CB9A5247}"/>
              </a:ext>
            </a:extLst>
          </p:cNvPr>
          <p:cNvSpPr txBox="1"/>
          <p:nvPr/>
        </p:nvSpPr>
        <p:spPr>
          <a:xfrm>
            <a:off x="9383204" y="3047761"/>
            <a:ext cx="2438399" cy="1200329"/>
          </a:xfrm>
          <a:prstGeom prst="rect">
            <a:avLst/>
          </a:prstGeom>
          <a:solidFill>
            <a:schemeClr val="accent4">
              <a:lumMod val="75000"/>
            </a:schemeClr>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return factorial(4)</a:t>
            </a:r>
          </a:p>
          <a:p>
            <a:pPr algn="l"/>
            <a:endParaRPr lang="en-US" b="0" dirty="0">
              <a:solidFill>
                <a:schemeClr val="bg1"/>
              </a:solidFill>
              <a:latin typeface="+mn-lt"/>
              <a:cs typeface="Courier New" panose="02070309020205020404" pitchFamily="49" charset="0"/>
            </a:endParaRPr>
          </a:p>
        </p:txBody>
      </p:sp>
    </p:spTree>
    <p:extLst>
      <p:ext uri="{BB962C8B-B14F-4D97-AF65-F5344CB8AC3E}">
        <p14:creationId xmlns:p14="http://schemas.microsoft.com/office/powerpoint/2010/main" val="3099571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2F16-2005-900A-425D-C1C10241AB9B}"/>
              </a:ext>
            </a:extLst>
          </p:cNvPr>
          <p:cNvSpPr>
            <a:spLocks noGrp="1"/>
          </p:cNvSpPr>
          <p:nvPr>
            <p:ph type="title"/>
          </p:nvPr>
        </p:nvSpPr>
        <p:spPr/>
        <p:txBody>
          <a:bodyPr/>
          <a:lstStyle/>
          <a:p>
            <a:r>
              <a:rPr lang="en-US" dirty="0"/>
              <a:t>Ghost of Stack Frames Past…..</a:t>
            </a:r>
          </a:p>
        </p:txBody>
      </p:sp>
      <p:sp>
        <p:nvSpPr>
          <p:cNvPr id="4" name="TextBox 3">
            <a:extLst>
              <a:ext uri="{FF2B5EF4-FFF2-40B4-BE49-F238E27FC236}">
                <a16:creationId xmlns:a16="http://schemas.microsoft.com/office/drawing/2014/main" id="{A6D609AF-4FEB-F254-5F74-1D6892977DB8}"/>
              </a:ext>
            </a:extLst>
          </p:cNvPr>
          <p:cNvSpPr txBox="1"/>
          <p:nvPr/>
        </p:nvSpPr>
        <p:spPr>
          <a:xfrm>
            <a:off x="7135787" y="58846"/>
            <a:ext cx="4897495" cy="6740307"/>
          </a:xfrm>
          <a:prstGeom prst="rect">
            <a:avLst/>
          </a:prstGeom>
          <a:solidFill>
            <a:schemeClr val="accent4">
              <a:lumMod val="20000"/>
              <a:lumOff val="80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void ghost(int 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x;</a:t>
            </a:r>
          </a:p>
          <a:p>
            <a:r>
              <a:rPr lang="en-US" sz="1600" dirty="0">
                <a:solidFill>
                  <a:srgbClr val="7030A0"/>
                </a:solidFill>
                <a:effectLst/>
                <a:latin typeface="Consolas" panose="020B0609020204030204" pitchFamily="49" charset="0"/>
                <a:cs typeface="Consolas" panose="020B0609020204030204" pitchFamily="49" charset="0"/>
              </a:rPr>
              <a:t>    int y;</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("before ghost: %d %d\n", x, y);</a:t>
            </a:r>
          </a:p>
          <a:p>
            <a:r>
              <a:rPr lang="en-US" sz="1600" dirty="0">
                <a:solidFill>
                  <a:srgbClr val="000000"/>
                </a:solidFill>
                <a:effectLst/>
                <a:latin typeface="Consolas" panose="020B0609020204030204" pitchFamily="49" charset="0"/>
                <a:cs typeface="Consolas" panose="020B0609020204030204" pitchFamily="49" charset="0"/>
              </a:rPr>
              <a:t>    x = 10*n;</a:t>
            </a:r>
          </a:p>
          <a:p>
            <a:r>
              <a:rPr lang="en-US" sz="1600" dirty="0">
                <a:solidFill>
                  <a:srgbClr val="000000"/>
                </a:solidFill>
                <a:effectLst/>
                <a:latin typeface="Consolas" panose="020B0609020204030204" pitchFamily="49" charset="0"/>
                <a:cs typeface="Consolas" panose="020B0609020204030204" pitchFamily="49" charset="0"/>
              </a:rPr>
              <a:t>    y = 100*n;</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("after ghost: %d %d\n", x, y);</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effectLst/>
                <a:latin typeface="Consolas" panose="020B0609020204030204" pitchFamily="49" charset="0"/>
                <a:cs typeface="Consolas" panose="020B0609020204030204" pitchFamily="49" charset="0"/>
              </a:rPr>
              <a:t>void wraith (void)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a;</a:t>
            </a:r>
          </a:p>
          <a:p>
            <a:r>
              <a:rPr lang="en-US" sz="1600" dirty="0">
                <a:solidFill>
                  <a:srgbClr val="7030A0"/>
                </a:solidFill>
                <a:effectLst/>
                <a:latin typeface="Consolas" panose="020B0609020204030204" pitchFamily="49" charset="0"/>
                <a:cs typeface="Consolas" panose="020B0609020204030204" pitchFamily="49" charset="0"/>
              </a:rPr>
              <a:t>    int b;</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("wraith: %d %d\n", a, </a:t>
            </a:r>
            <a:r>
              <a:rPr lang="en-US" sz="1600" dirty="0">
                <a:solidFill>
                  <a:srgbClr val="000000"/>
                </a:solidFill>
                <a:latin typeface="Consolas" panose="020B0609020204030204" pitchFamily="49" charset="0"/>
                <a:cs typeface="Consolas" panose="020B0609020204030204" pitchFamily="49" charset="0"/>
              </a:rPr>
              <a:t>b</a:t>
            </a:r>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int main(void)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ghost(3);</a:t>
            </a:r>
          </a:p>
          <a:p>
            <a:r>
              <a:rPr lang="en-US" sz="1600" dirty="0">
                <a:solidFill>
                  <a:srgbClr val="000000"/>
                </a:solidFill>
                <a:effectLst/>
                <a:latin typeface="Consolas" panose="020B0609020204030204" pitchFamily="49" charset="0"/>
                <a:cs typeface="Consolas" panose="020B0609020204030204" pitchFamily="49" charset="0"/>
              </a:rPr>
              <a:t>    wraith();</a:t>
            </a:r>
          </a:p>
          <a:p>
            <a:r>
              <a:rPr lang="en-US" sz="1600" dirty="0">
                <a:solidFill>
                  <a:srgbClr val="000000"/>
                </a:solidFill>
                <a:effectLst/>
                <a:latin typeface="Consolas" panose="020B0609020204030204" pitchFamily="49" charset="0"/>
                <a:cs typeface="Consolas" panose="020B0609020204030204" pitchFamily="49" charset="0"/>
              </a:rPr>
              <a:t>    return EXIT_SUCCESS;</a:t>
            </a:r>
          </a:p>
          <a:p>
            <a:r>
              <a:rPr lang="en-US" sz="160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080A542-16B1-A5AC-E2E5-81F87824CB3E}"/>
              </a:ext>
            </a:extLst>
          </p:cNvPr>
          <p:cNvSpPr txBox="1"/>
          <p:nvPr/>
        </p:nvSpPr>
        <p:spPr>
          <a:xfrm>
            <a:off x="2476893" y="3223054"/>
            <a:ext cx="3294155" cy="286232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a.out</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before ghost: 0 66328</a:t>
            </a:r>
          </a:p>
          <a:p>
            <a:r>
              <a:rPr lang="en-US" dirty="0">
                <a:solidFill>
                  <a:srgbClr val="000000"/>
                </a:solidFill>
                <a:effectLst/>
                <a:latin typeface="Menlo" panose="020B0609030804020204" pitchFamily="49" charset="0"/>
              </a:rPr>
              <a:t>after ghost: 30 300</a:t>
            </a:r>
          </a:p>
          <a:p>
            <a:r>
              <a:rPr lang="en-US" dirty="0">
                <a:solidFill>
                  <a:srgbClr val="000000"/>
                </a:solidFill>
                <a:effectLst/>
                <a:latin typeface="Menlo" panose="020B0609030804020204" pitchFamily="49" charset="0"/>
              </a:rPr>
              <a:t>wraith: 30 300</a:t>
            </a:r>
          </a:p>
          <a:p>
            <a:r>
              <a:rPr lang="en-US" dirty="0">
                <a:solidFill>
                  <a:srgbClr val="000000"/>
                </a:solidFill>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See how wraith has the old values left over from the prior call to ghost</a:t>
            </a:r>
            <a:endParaRPr lang="en-US"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6A7B3AD6-1135-0C91-EC1E-03DA647B979C}"/>
              </a:ext>
            </a:extLst>
          </p:cNvPr>
          <p:cNvSpPr txBox="1"/>
          <p:nvPr/>
        </p:nvSpPr>
        <p:spPr>
          <a:xfrm>
            <a:off x="3561041" y="1946780"/>
            <a:ext cx="253495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accent1"/>
                </a:solidFill>
              </a:rPr>
              <a:t>same stack frame variable layout</a:t>
            </a:r>
          </a:p>
        </p:txBody>
      </p:sp>
      <p:cxnSp>
        <p:nvCxnSpPr>
          <p:cNvPr id="8" name="Straight Arrow Connector 7">
            <a:extLst>
              <a:ext uri="{FF2B5EF4-FFF2-40B4-BE49-F238E27FC236}">
                <a16:creationId xmlns:a16="http://schemas.microsoft.com/office/drawing/2014/main" id="{D78DD248-6AB2-CB67-EAAA-8B7B7844E4E0}"/>
              </a:ext>
            </a:extLst>
          </p:cNvPr>
          <p:cNvCxnSpPr>
            <a:cxnSpLocks/>
          </p:cNvCxnSpPr>
          <p:nvPr/>
        </p:nvCxnSpPr>
        <p:spPr>
          <a:xfrm flipV="1">
            <a:off x="6096000" y="906843"/>
            <a:ext cx="1491253" cy="1039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9C694D-9A2A-F87E-DC5A-C2276F277A8B}"/>
              </a:ext>
            </a:extLst>
          </p:cNvPr>
          <p:cNvCxnSpPr>
            <a:cxnSpLocks/>
          </p:cNvCxnSpPr>
          <p:nvPr/>
        </p:nvCxnSpPr>
        <p:spPr>
          <a:xfrm>
            <a:off x="6096000" y="2593111"/>
            <a:ext cx="1491253" cy="12598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79F5D-038F-F44B-879F-49FAA68EE3E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817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9F1671-0287-1740-AB83-5FE45AA7B0FA}"/>
              </a:ext>
            </a:extLst>
          </p:cNvPr>
          <p:cNvSpPr>
            <a:spLocks noGrp="1"/>
          </p:cNvSpPr>
          <p:nvPr>
            <p:ph sz="quarter" idx="15"/>
          </p:nvPr>
        </p:nvSpPr>
        <p:spPr>
          <a:xfrm>
            <a:off x="8063130" y="1465895"/>
            <a:ext cx="3820852" cy="4768650"/>
          </a:xfrm>
          <a:solidFill>
            <a:schemeClr val="accent4">
              <a:lumMod val="20000"/>
              <a:lumOff val="80000"/>
            </a:schemeClr>
          </a:solidFill>
          <a:ln>
            <a:solidFill>
              <a:schemeClr val="accent1"/>
            </a:solidFill>
          </a:ln>
        </p:spPr>
        <p:txBody>
          <a:bodyPr/>
          <a:lstStyle/>
          <a:p>
            <a:r>
              <a:rPr lang="en-US" sz="2000" dirty="0"/>
              <a:t>assembly programs end in </a:t>
            </a:r>
            <a:r>
              <a:rPr lang="en-US" sz="2000" dirty="0">
                <a:solidFill>
                  <a:srgbClr val="C00000"/>
                </a:solidFill>
              </a:rPr>
              <a:t>.S</a:t>
            </a:r>
          </a:p>
          <a:p>
            <a:pPr lvl="1"/>
            <a:r>
              <a:rPr lang="en-US" sz="1800" dirty="0">
                <a:solidFill>
                  <a:srgbClr val="C00000"/>
                </a:solidFill>
              </a:rPr>
              <a:t>That is a </a:t>
            </a:r>
            <a:r>
              <a:rPr lang="en-US" sz="1800" b="1" u="sng" dirty="0">
                <a:solidFill>
                  <a:srgbClr val="C00000"/>
                </a:solidFill>
              </a:rPr>
              <a:t>capital</a:t>
            </a:r>
            <a:r>
              <a:rPr lang="en-US" sz="1800" dirty="0">
                <a:solidFill>
                  <a:srgbClr val="C00000"/>
                </a:solidFill>
              </a:rPr>
              <a:t> .S</a:t>
            </a:r>
          </a:p>
          <a:p>
            <a:pPr lvl="1"/>
            <a:r>
              <a:rPr lang="en-US" sz="2000" dirty="0">
                <a:solidFill>
                  <a:srgbClr val="2C895B"/>
                </a:solidFill>
              </a:rPr>
              <a:t>example</a:t>
            </a:r>
            <a:r>
              <a:rPr lang="en-US" sz="2000" dirty="0"/>
              <a:t>: </a:t>
            </a:r>
            <a:r>
              <a:rPr lang="en-US" sz="2000" dirty="0" err="1"/>
              <a:t>test.S</a:t>
            </a:r>
            <a:endParaRPr lang="en-US" sz="2000" dirty="0"/>
          </a:p>
          <a:p>
            <a:r>
              <a:rPr lang="en-US" sz="2000" dirty="0">
                <a:solidFill>
                  <a:srgbClr val="0070C0"/>
                </a:solidFill>
              </a:rPr>
              <a:t>Always use </a:t>
            </a:r>
            <a:r>
              <a:rPr lang="en-US" sz="2000" dirty="0" err="1">
                <a:solidFill>
                  <a:srgbClr val="0070C0"/>
                </a:solidFill>
              </a:rPr>
              <a:t>gcc</a:t>
            </a:r>
            <a:r>
              <a:rPr lang="en-US" sz="2000" dirty="0">
                <a:solidFill>
                  <a:srgbClr val="0070C0"/>
                </a:solidFill>
              </a:rPr>
              <a:t> to assemble</a:t>
            </a:r>
          </a:p>
          <a:p>
            <a:pPr lvl="1"/>
            <a:r>
              <a:rPr lang="en-US" sz="2000" dirty="0">
                <a:solidFill>
                  <a:srgbClr val="0070C0"/>
                </a:solidFill>
              </a:rPr>
              <a:t>_start()  and C runtime</a:t>
            </a:r>
          </a:p>
          <a:p>
            <a:r>
              <a:rPr lang="en-US" sz="2000" dirty="0"/>
              <a:t>File has a complete program </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File has a partial program</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–c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Link files together</a:t>
            </a:r>
            <a:endParaRPr lang="en-US" sz="2000" i="1" dirty="0"/>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file.o</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cprog.o</a:t>
            </a:r>
            <a:endParaRPr lang="en-US" sz="20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9C6CF845-476D-6047-87C3-DC11B8D0B7F9}"/>
              </a:ext>
            </a:extLst>
          </p:cNvPr>
          <p:cNvSpPr>
            <a:spLocks noGrp="1"/>
          </p:cNvSpPr>
          <p:nvPr>
            <p:ph type="title"/>
          </p:nvPr>
        </p:nvSpPr>
        <p:spPr>
          <a:xfrm>
            <a:off x="7789333" y="623455"/>
            <a:ext cx="4368445" cy="482955"/>
          </a:xfrm>
        </p:spPr>
        <p:txBody>
          <a:bodyPr/>
          <a:lstStyle/>
          <a:p>
            <a:r>
              <a:rPr lang="en-US" dirty="0"/>
              <a:t>Assembly Source File</a:t>
            </a:r>
            <a:br>
              <a:rPr lang="en-US" dirty="0"/>
            </a:br>
            <a:r>
              <a:rPr lang="en-US" dirty="0"/>
              <a:t>Template</a:t>
            </a:r>
          </a:p>
        </p:txBody>
      </p:sp>
      <p:sp>
        <p:nvSpPr>
          <p:cNvPr id="5" name="Rounded Rectangle 4">
            <a:extLst>
              <a:ext uri="{FF2B5EF4-FFF2-40B4-BE49-F238E27FC236}">
                <a16:creationId xmlns:a16="http://schemas.microsoft.com/office/drawing/2014/main" id="{E548BE0A-68B7-314A-95B1-D14AFD94FF58}"/>
              </a:ext>
            </a:extLst>
          </p:cNvPr>
          <p:cNvSpPr/>
          <p:nvPr/>
        </p:nvSpPr>
        <p:spPr bwMode="auto">
          <a:xfrm>
            <a:off x="308018" y="147417"/>
            <a:ext cx="7359761" cy="65241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 File Header</a:t>
            </a:r>
          </a:p>
          <a:p>
            <a:r>
              <a:rPr lang="en-US" sz="1400" dirty="0">
                <a:latin typeface="Consolas" panose="020B0609020204030204" pitchFamily="49" charset="0"/>
                <a:cs typeface="Consolas" panose="020B0609020204030204" pitchFamily="49" charset="0"/>
              </a:rPr>
              <a:t>        .arch armv6               </a:t>
            </a:r>
            <a:r>
              <a:rPr lang="en-US" sz="1400" dirty="0">
                <a:solidFill>
                  <a:schemeClr val="accent3"/>
                </a:solidFill>
                <a:latin typeface="Consolas" panose="020B0609020204030204" pitchFamily="49" charset="0"/>
                <a:cs typeface="Consolas" panose="020B0609020204030204" pitchFamily="49" charset="0"/>
              </a:rPr>
              <a:t>// armv6 architecture instructions</a:t>
            </a:r>
          </a:p>
          <a:p>
            <a:r>
              <a:rPr lang="en-US" sz="1400" dirty="0">
                <a:latin typeface="Consolas" panose="020B0609020204030204" pitchFamily="49" charset="0"/>
                <a:cs typeface="Consolas" panose="020B0609020204030204" pitchFamily="49" charset="0"/>
              </a:rPr>
              <a:t>        .arm		      </a:t>
            </a:r>
            <a:r>
              <a:rPr lang="en-US" sz="1400" dirty="0">
                <a:solidFill>
                  <a:schemeClr val="accent3"/>
                </a:solidFill>
                <a:latin typeface="Consolas" panose="020B0609020204030204" pitchFamily="49" charset="0"/>
                <a:cs typeface="Consolas" panose="020B0609020204030204" pitchFamily="49" charset="0"/>
              </a:rPr>
              <a:t>// arm 32-bit instruction set</a:t>
            </a:r>
          </a:p>
          <a:p>
            <a:r>
              <a:rPr lang="en-US" sz="1400" dirty="0">
                <a:solidFill>
                  <a:schemeClr val="accent3"/>
                </a:solidFill>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fpu</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vfp</a:t>
            </a: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     // floating point co-processor</a:t>
            </a:r>
          </a:p>
          <a:p>
            <a:r>
              <a:rPr lang="en-US" sz="1400" dirty="0">
                <a:latin typeface="Consolas" panose="020B0609020204030204" pitchFamily="49" charset="0"/>
                <a:cs typeface="Consolas" panose="020B0609020204030204" pitchFamily="49" charset="0"/>
              </a:rPr>
              <a:t>        .syntax unified           </a:t>
            </a:r>
            <a:r>
              <a:rPr lang="en-US" sz="1400" dirty="0">
                <a:solidFill>
                  <a:schemeClr val="accent3"/>
                </a:solidFill>
                <a:latin typeface="Consolas" panose="020B0609020204030204" pitchFamily="49" charset="0"/>
                <a:cs typeface="Consolas" panose="020B0609020204030204" pitchFamily="49" charset="0"/>
              </a:rPr>
              <a:t>// modern syntax</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BSS Segment (only when you have uninitialized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a:t>
            </a:r>
            <a:r>
              <a:rPr lang="en-US" sz="1400" dirty="0" err="1">
                <a:solidFill>
                  <a:srgbClr val="7030A0"/>
                </a:solidFill>
                <a:latin typeface="Consolas" panose="020B0609020204030204" pitchFamily="49" charset="0"/>
                <a:cs typeface="Consolas" panose="020B0609020204030204" pitchFamily="49" charset="0"/>
              </a:rPr>
              <a:t>bss</a:t>
            </a:r>
            <a:r>
              <a:rPr lang="en-US" sz="1400" dirty="0">
                <a:latin typeface="Consolas" panose="020B0609020204030204" pitchFamily="49" charset="0"/>
                <a:cs typeface="Consolas" panose="020B0609020204030204" pitchFamily="49" charset="0"/>
              </a:rPr>
              <a:t>	</a:t>
            </a:r>
            <a:endParaRPr lang="en-US" sz="1400" dirty="0">
              <a:solidFill>
                <a:srgbClr val="2C895B"/>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Data Segment (only when you have 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.data	</a:t>
            </a:r>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Read-Only Data (only when you have literals)</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err="1">
                <a:solidFill>
                  <a:srgbClr val="7030A0"/>
                </a:solidFill>
                <a:latin typeface="Consolas" panose="020B0609020204030204" pitchFamily="49" charset="0"/>
                <a:cs typeface="Consolas" panose="020B0609020204030204" pitchFamily="49" charset="0"/>
              </a:rPr>
              <a:t>rodata</a:t>
            </a:r>
            <a:r>
              <a:rPr lang="en-US" sz="1400" dirty="0">
                <a:latin typeface="Consolas" panose="020B0609020204030204" pitchFamily="49" charset="0"/>
                <a:cs typeface="Consolas" panose="020B0609020204030204" pitchFamily="49" charset="0"/>
              </a:rPr>
              <a:t>    </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Text Segment – your code</a:t>
            </a:r>
          </a:p>
          <a:p>
            <a:r>
              <a:rPr lang="en-US" sz="1400" dirty="0">
                <a:solidFill>
                  <a:srgbClr val="7030A0"/>
                </a:solidFill>
                <a:latin typeface="Consolas" panose="020B0609020204030204" pitchFamily="49" charset="0"/>
                <a:cs typeface="Consolas" panose="020B0609020204030204" pitchFamily="49" charset="0"/>
              </a:rPr>
              <a:t>	.text</a:t>
            </a:r>
          </a:p>
          <a:p>
            <a:r>
              <a:rPr lang="en-US" sz="1400" dirty="0">
                <a:solidFill>
                  <a:srgbClr val="7030A0"/>
                </a:solidFill>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Header</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type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%function   </a:t>
            </a:r>
            <a:r>
              <a:rPr lang="en-US" sz="1400" dirty="0">
                <a:solidFill>
                  <a:srgbClr val="2C895B"/>
                </a:solidFill>
                <a:latin typeface="Consolas" panose="020B0609020204030204" pitchFamily="49" charset="0"/>
                <a:cs typeface="Consolas" panose="020B0609020204030204" pitchFamily="49" charset="0"/>
              </a:rPr>
              <a:t>// define main to be a function</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global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a:t>
            </a:r>
            <a:r>
              <a:rPr lang="en-US" sz="1400" dirty="0">
                <a:solidFill>
                  <a:srgbClr val="2C895B"/>
                </a:solidFill>
                <a:latin typeface="Consolas" panose="020B0609020204030204" pitchFamily="49" charset="0"/>
                <a:cs typeface="Consolas" panose="020B0609020204030204" pitchFamily="49" charset="0"/>
              </a:rPr>
              <a:t>// export function name</a:t>
            </a:r>
          </a:p>
          <a:p>
            <a:r>
              <a:rPr lang="en-US" sz="1400" dirty="0">
                <a:solidFill>
                  <a:srgbClr val="F37440"/>
                </a:solidFill>
                <a:latin typeface="Consolas" panose="020B0609020204030204" pitchFamily="49" charset="0"/>
                <a:cs typeface="Consolas" panose="020B0609020204030204" pitchFamily="49" charset="0"/>
              </a:rPr>
              <a:t>main:</a:t>
            </a:r>
          </a:p>
          <a:p>
            <a:r>
              <a:rPr lang="en-US" sz="1400" dirty="0">
                <a:solidFill>
                  <a:srgbClr val="F37440"/>
                </a:solidFill>
                <a:latin typeface="Consolas" panose="020B0609020204030204" pitchFamily="49" charset="0"/>
                <a:cs typeface="Consolas" panose="020B0609020204030204" pitchFamily="49" charset="0"/>
              </a:rPr>
              <a:t>// function prologue	      // stack frame setup</a:t>
            </a:r>
          </a:p>
          <a:p>
            <a:r>
              <a:rPr lang="en-US" sz="1400" dirty="0">
                <a:latin typeface="Consolas" panose="020B0609020204030204" pitchFamily="49" charset="0"/>
                <a:cs typeface="Consolas" panose="020B0609020204030204" pitchFamily="49" charset="0"/>
              </a:rPr>
              <a:t>		</a:t>
            </a:r>
            <a:r>
              <a:rPr lang="en-US" sz="1400" b="1" dirty="0">
                <a:solidFill>
                  <a:srgbClr val="2C895B"/>
                </a:solidFill>
                <a:latin typeface="Consolas" panose="020B0609020204030204" pitchFamily="49" charset="0"/>
                <a:cs typeface="Consolas" panose="020B0609020204030204" pitchFamily="49" charset="0"/>
              </a:rPr>
              <a:t>// your code for this function here</a:t>
            </a:r>
          </a:p>
          <a:p>
            <a:r>
              <a:rPr lang="en-US" sz="1400" dirty="0">
                <a:solidFill>
                  <a:srgbClr val="F37440"/>
                </a:solidFill>
                <a:latin typeface="Consolas" panose="020B0609020204030204" pitchFamily="49" charset="0"/>
                <a:cs typeface="Consolas" panose="020B0609020204030204" pitchFamily="49" charset="0"/>
              </a:rPr>
              <a:t>// function epilogue	      //stack frame teardown</a:t>
            </a:r>
            <a:endParaRPr lang="en-US" sz="1400" dirty="0">
              <a:latin typeface="Consolas" panose="020B0609020204030204" pitchFamily="49" charset="0"/>
              <a:cs typeface="Consolas" panose="020B0609020204030204" pitchFamily="49" charset="0"/>
            </a:endParaRPr>
          </a:p>
          <a:p>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footer</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size</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 – main)</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File Footer</a:t>
            </a:r>
          </a:p>
          <a:p>
            <a:r>
              <a:rPr lang="en-US" sz="1400" dirty="0">
                <a:solidFill>
                  <a:srgbClr val="0070C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a:solidFill>
                  <a:srgbClr val="F37440"/>
                </a:solidFill>
                <a:latin typeface="Consolas" panose="020B0609020204030204" pitchFamily="49" charset="0"/>
                <a:cs typeface="Consolas" panose="020B0609020204030204" pitchFamily="49" charset="0"/>
              </a:rPr>
              <a:t>.note.GNU-stack</a:t>
            </a:r>
            <a:r>
              <a:rPr lang="en-US" sz="1400" dirty="0">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a:t>
            </a:r>
            <a:r>
              <a:rPr lang="en-US" sz="1400" dirty="0" err="1">
                <a:solidFill>
                  <a:srgbClr val="7030A0"/>
                </a:solidFill>
                <a:latin typeface="Consolas" panose="020B0609020204030204" pitchFamily="49" charset="0"/>
                <a:cs typeface="Consolas" panose="020B0609020204030204" pitchFamily="49" charset="0"/>
              </a:rPr>
              <a:t>progbits</a:t>
            </a:r>
            <a:r>
              <a:rPr lang="en-US" sz="1400" dirty="0">
                <a:solidFill>
                  <a:srgbClr val="7030A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stack/data non-exec</a:t>
            </a:r>
          </a:p>
          <a:p>
            <a:r>
              <a:rPr lang="en-US" sz="1400" dirty="0">
                <a:solidFill>
                  <a:srgbClr val="0070C0"/>
                </a:solidFill>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end</a:t>
            </a:r>
          </a:p>
        </p:txBody>
      </p:sp>
      <p:sp>
        <p:nvSpPr>
          <p:cNvPr id="7" name="TextBox 6">
            <a:extLst>
              <a:ext uri="{FF2B5EF4-FFF2-40B4-BE49-F238E27FC236}">
                <a16:creationId xmlns:a16="http://schemas.microsoft.com/office/drawing/2014/main" id="{00B330CA-98E5-EA4F-BEF0-1905C390832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41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6FF9F-59C3-5B1E-1454-95446D758E0D}"/>
              </a:ext>
            </a:extLst>
          </p:cNvPr>
          <p:cNvSpPr>
            <a:spLocks noGrp="1"/>
          </p:cNvSpPr>
          <p:nvPr>
            <p:ph sz="quarter" idx="15"/>
          </p:nvPr>
        </p:nvSpPr>
        <p:spPr/>
        <p:txBody>
          <a:bodyPr/>
          <a:lstStyle/>
          <a:p>
            <a:endParaRPr lang="en-US"/>
          </a:p>
        </p:txBody>
      </p:sp>
      <p:sp>
        <p:nvSpPr>
          <p:cNvPr id="3" name="Title 2">
            <a:extLst>
              <a:ext uri="{FF2B5EF4-FFF2-40B4-BE49-F238E27FC236}">
                <a16:creationId xmlns:a16="http://schemas.microsoft.com/office/drawing/2014/main" id="{1ECB964F-FE00-FDC8-7963-397A92C499BA}"/>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627051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F2A90-8457-D943-B07E-7C578409DA72}"/>
              </a:ext>
            </a:extLst>
          </p:cNvPr>
          <p:cNvSpPr>
            <a:spLocks noGrp="1"/>
          </p:cNvSpPr>
          <p:nvPr>
            <p:ph type="title"/>
          </p:nvPr>
        </p:nvSpPr>
        <p:spPr>
          <a:xfrm>
            <a:off x="413822" y="402257"/>
            <a:ext cx="5188464" cy="559077"/>
          </a:xfrm>
        </p:spPr>
        <p:txBody>
          <a:bodyPr/>
          <a:lstStyle/>
          <a:p>
            <a:r>
              <a:rPr lang="en-US" dirty="0"/>
              <a:t>Data Segment Variable Alignment </a:t>
            </a:r>
          </a:p>
        </p:txBody>
      </p:sp>
      <p:sp>
        <p:nvSpPr>
          <p:cNvPr id="12" name="Content Placeholder 11">
            <a:extLst>
              <a:ext uri="{FF2B5EF4-FFF2-40B4-BE49-F238E27FC236}">
                <a16:creationId xmlns:a16="http://schemas.microsoft.com/office/drawing/2014/main" id="{A938BDCB-297B-CD4D-9357-036EAC7DE364}"/>
              </a:ext>
            </a:extLst>
          </p:cNvPr>
          <p:cNvSpPr>
            <a:spLocks noGrp="1"/>
          </p:cNvSpPr>
          <p:nvPr>
            <p:ph sz="quarter" idx="17"/>
          </p:nvPr>
        </p:nvSpPr>
        <p:spPr>
          <a:xfrm>
            <a:off x="111986" y="3034481"/>
            <a:ext cx="5358524" cy="926801"/>
          </a:xfrm>
          <a:solidFill>
            <a:schemeClr val="accent4">
              <a:lumMod val="20000"/>
              <a:lumOff val="80000"/>
            </a:schemeClr>
          </a:solidFill>
          <a:ln>
            <a:solidFill>
              <a:schemeClr val="accent1"/>
            </a:solidFill>
          </a:ln>
        </p:spPr>
        <p:txBody>
          <a:bodyPr/>
          <a:lstStyle/>
          <a:p>
            <a:r>
              <a:rPr lang="en-US" sz="1800" dirty="0"/>
              <a:t>Output on the right side is generated by:</a:t>
            </a:r>
          </a:p>
          <a:p>
            <a:r>
              <a:rPr lang="en-US" sz="1800" b="1" dirty="0">
                <a:latin typeface="Courier New" panose="02070309020205020404" pitchFamily="49" charset="0"/>
                <a:cs typeface="Courier New" panose="02070309020205020404" pitchFamily="49" charset="0"/>
              </a:rPr>
              <a:t>%</a:t>
            </a:r>
            <a:r>
              <a:rPr lang="en-US" sz="1800" b="1" dirty="0" err="1">
                <a:solidFill>
                  <a:srgbClr val="0070C0"/>
                </a:solidFill>
                <a:latin typeface="Courier New" panose="02070309020205020404" pitchFamily="49" charset="0"/>
                <a:cs typeface="Courier New" panose="02070309020205020404" pitchFamily="49" charset="0"/>
              </a:rPr>
              <a:t>gcc</a:t>
            </a:r>
            <a:r>
              <a:rPr lang="en-US" sz="1800" b="1" dirty="0">
                <a:solidFill>
                  <a:srgbClr val="0070C0"/>
                </a:solidFill>
                <a:latin typeface="Courier New" panose="02070309020205020404" pitchFamily="49" charset="0"/>
                <a:cs typeface="Courier New" panose="02070309020205020404" pitchFamily="49" charset="0"/>
              </a:rPr>
              <a:t> -c -</a:t>
            </a:r>
            <a:r>
              <a:rPr lang="en-US" sz="1800" b="1" dirty="0" err="1">
                <a:solidFill>
                  <a:srgbClr val="0070C0"/>
                </a:solidFill>
                <a:latin typeface="Courier New" panose="02070309020205020404" pitchFamily="49" charset="0"/>
                <a:cs typeface="Courier New" panose="02070309020205020404" pitchFamily="49" charset="0"/>
              </a:rPr>
              <a:t>Wa</a:t>
            </a:r>
            <a:r>
              <a:rPr lang="en-US" sz="1800" b="1" dirty="0">
                <a:solidFill>
                  <a:srgbClr val="0070C0"/>
                </a:solidFill>
                <a:latin typeface="Courier New" panose="02070309020205020404" pitchFamily="49" charset="0"/>
                <a:cs typeface="Courier New" panose="02070309020205020404" pitchFamily="49" charset="0"/>
              </a:rPr>
              <a:t>,-</a:t>
            </a:r>
            <a:r>
              <a:rPr lang="en-US" sz="1800" b="1" dirty="0" err="1">
                <a:solidFill>
                  <a:srgbClr val="0070C0"/>
                </a:solidFill>
                <a:latin typeface="Courier New" panose="02070309020205020404" pitchFamily="49" charset="0"/>
                <a:cs typeface="Courier New" panose="02070309020205020404" pitchFamily="49" charset="0"/>
              </a:rPr>
              <a:t>ahlns</a:t>
            </a:r>
            <a:r>
              <a:rPr lang="en-US" sz="1800" b="1" dirty="0">
                <a:solidFill>
                  <a:srgbClr val="0070C0"/>
                </a:solidFill>
                <a:latin typeface="Courier New" panose="02070309020205020404" pitchFamily="49" charset="0"/>
                <a:cs typeface="Courier New" panose="02070309020205020404" pitchFamily="49" charset="0"/>
              </a:rPr>
              <a:t> al1.S</a:t>
            </a:r>
          </a:p>
        </p:txBody>
      </p:sp>
      <p:sp>
        <p:nvSpPr>
          <p:cNvPr id="4" name="Rounded Rectangle 3">
            <a:extLst>
              <a:ext uri="{FF2B5EF4-FFF2-40B4-BE49-F238E27FC236}">
                <a16:creationId xmlns:a16="http://schemas.microsoft.com/office/drawing/2014/main" id="{27F00F6A-166F-CB4C-858E-1372E14A09E5}"/>
              </a:ext>
            </a:extLst>
          </p:cNvPr>
          <p:cNvSpPr/>
          <p:nvPr/>
        </p:nvSpPr>
        <p:spPr bwMode="auto">
          <a:xfrm>
            <a:off x="413822" y="941233"/>
            <a:ext cx="4854261" cy="186856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Consolas" panose="020B0609020204030204" pitchFamily="49" charset="0"/>
                <a:cs typeface="Consolas" panose="020B0609020204030204" pitchFamily="49" charset="0"/>
              </a:rPr>
              <a:t>.data</a:t>
            </a:r>
          </a:p>
          <a:p>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str:    .string "HIT"</a:t>
            </a:r>
          </a:p>
          <a:p>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a:      .byte 'A'</a:t>
            </a:r>
          </a:p>
          <a:p>
            <a:r>
              <a:rPr lang="en-US" sz="1600" dirty="0">
                <a:solidFill>
                  <a:srgbClr val="000000"/>
                </a:solidFill>
                <a:effectLst/>
                <a:latin typeface="Consolas" panose="020B0609020204030204" pitchFamily="49" charset="0"/>
                <a:cs typeface="Consolas" panose="020B0609020204030204" pitchFamily="49" charset="0"/>
              </a:rPr>
              <a:t>b:      .byte 'B'</a:t>
            </a:r>
          </a:p>
          <a:p>
            <a:r>
              <a:rPr lang="en-US" sz="1600" dirty="0">
                <a:solidFill>
                  <a:srgbClr val="000000"/>
                </a:solidFill>
                <a:effectLst/>
                <a:latin typeface="Consolas" panose="020B0609020204030204" pitchFamily="49" charset="0"/>
                <a:cs typeface="Consolas" panose="020B0609020204030204" pitchFamily="49" charset="0"/>
              </a:rPr>
              <a:t>xx:     .word 2</a:t>
            </a:r>
          </a:p>
        </p:txBody>
      </p:sp>
      <p:sp>
        <p:nvSpPr>
          <p:cNvPr id="5" name="Rounded Rectangle 4">
            <a:extLst>
              <a:ext uri="{FF2B5EF4-FFF2-40B4-BE49-F238E27FC236}">
                <a16:creationId xmlns:a16="http://schemas.microsoft.com/office/drawing/2014/main" id="{21F46521-0D0F-C14B-A1D2-D6E7E9AF9AB2}"/>
              </a:ext>
            </a:extLst>
          </p:cNvPr>
          <p:cNvSpPr/>
          <p:nvPr/>
        </p:nvSpPr>
        <p:spPr bwMode="auto">
          <a:xfrm>
            <a:off x="5893498" y="362578"/>
            <a:ext cx="615051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gcc</a:t>
            </a:r>
            <a:r>
              <a:rPr lang="en-US" sz="1600" b="1" dirty="0">
                <a:solidFill>
                  <a:srgbClr val="0070C0"/>
                </a:solidFill>
                <a:latin typeface="Courier New" panose="02070309020205020404" pitchFamily="49" charset="0"/>
                <a:cs typeface="Courier New" panose="02070309020205020404" pitchFamily="49" charset="0"/>
              </a:rPr>
              <a:t> -c -</a:t>
            </a:r>
            <a:r>
              <a:rPr lang="en-US" sz="1600" b="1" dirty="0" err="1">
                <a:solidFill>
                  <a:srgbClr val="0070C0"/>
                </a:solidFill>
                <a:latin typeface="Courier New" panose="02070309020205020404" pitchFamily="49" charset="0"/>
                <a:cs typeface="Courier New" panose="02070309020205020404" pitchFamily="49" charset="0"/>
              </a:rPr>
              <a:t>Wa</a:t>
            </a:r>
            <a:r>
              <a:rPr lang="en-US" sz="1600" b="1" dirty="0">
                <a:solidFill>
                  <a:srgbClr val="0070C0"/>
                </a:solidFill>
                <a:latin typeface="Courier New" panose="02070309020205020404" pitchFamily="49" charset="0"/>
                <a:cs typeface="Courier New" panose="02070309020205020404" pitchFamily="49" charset="0"/>
              </a:rPr>
              <a:t>,-</a:t>
            </a:r>
            <a:r>
              <a:rPr lang="en-US" sz="1600" b="1" dirty="0" err="1">
                <a:solidFill>
                  <a:srgbClr val="0070C0"/>
                </a:solidFill>
                <a:latin typeface="Courier New" panose="02070309020205020404" pitchFamily="49" charset="0"/>
                <a:cs typeface="Courier New" panose="02070309020205020404" pitchFamily="49" charset="0"/>
              </a:rPr>
              <a:t>ahlns</a:t>
            </a:r>
            <a:r>
              <a:rPr lang="en-US" sz="1600" b="1" dirty="0">
                <a:solidFill>
                  <a:srgbClr val="0070C0"/>
                </a:solidFill>
                <a:latin typeface="Courier New" panose="02070309020205020404" pitchFamily="49" charset="0"/>
                <a:cs typeface="Courier New" panose="02070309020205020404" pitchFamily="49" charset="0"/>
              </a:rPr>
              <a:t> al1.S</a:t>
            </a:r>
          </a:p>
          <a:p>
            <a:r>
              <a:rPr lang="en-US" sz="1600" dirty="0">
                <a:solidFill>
                  <a:srgbClr val="000000"/>
                </a:solidFill>
                <a:effectLst/>
                <a:latin typeface="Consolas" panose="020B0609020204030204" pitchFamily="49" charset="0"/>
                <a:cs typeface="Consolas" panose="020B0609020204030204" pitchFamily="49" charset="0"/>
              </a:rPr>
              <a:t>   1              .data</a:t>
            </a:r>
          </a:p>
          <a:p>
            <a:r>
              <a:rPr lang="en-US" sz="1600" dirty="0">
                <a:solidFill>
                  <a:srgbClr val="000000"/>
                </a:solidFill>
                <a:effectLst/>
                <a:latin typeface="Consolas" panose="020B0609020204030204" pitchFamily="49" charset="0"/>
                <a:cs typeface="Consolas" panose="020B0609020204030204" pitchFamily="49" charset="0"/>
              </a:rPr>
              <a:t>   2 0000 41424344 </a:t>
            </a:r>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2      45</a:t>
            </a:r>
          </a:p>
          <a:p>
            <a:r>
              <a:rPr lang="en-US" sz="1600" dirty="0">
                <a:solidFill>
                  <a:srgbClr val="000000"/>
                </a:solidFill>
                <a:effectLst/>
                <a:latin typeface="Consolas" panose="020B0609020204030204" pitchFamily="49" charset="0"/>
                <a:cs typeface="Consolas" panose="020B0609020204030204" pitchFamily="49" charset="0"/>
              </a:rPr>
              <a:t>   3 0005 48495400 str:    .string "HIT"</a:t>
            </a:r>
          </a:p>
          <a:p>
            <a:r>
              <a:rPr lang="en-US" sz="1600" dirty="0">
                <a:solidFill>
                  <a:srgbClr val="000000"/>
                </a:solidFill>
                <a:effectLst/>
                <a:latin typeface="Consolas" panose="020B0609020204030204" pitchFamily="49" charset="0"/>
                <a:cs typeface="Consolas" panose="020B0609020204030204" pitchFamily="49" charset="0"/>
              </a:rPr>
              <a:t>   4 00</a:t>
            </a:r>
            <a:r>
              <a:rPr lang="en-US" sz="1600" dirty="0">
                <a:solidFill>
                  <a:srgbClr val="FF0000"/>
                </a:solidFill>
                <a:effectLst/>
                <a:latin typeface="Consolas" panose="020B0609020204030204" pitchFamily="49" charset="0"/>
                <a:cs typeface="Consolas" panose="020B0609020204030204" pitchFamily="49" charset="0"/>
              </a:rPr>
              <a:t>09</a:t>
            </a:r>
            <a:r>
              <a:rPr lang="en-US" sz="1600" dirty="0">
                <a:solidFill>
                  <a:srgbClr val="000000"/>
                </a:solidFill>
                <a:effectLst/>
                <a:latin typeface="Consolas" panose="020B0609020204030204" pitchFamily="49" charset="0"/>
                <a:cs typeface="Consolas" panose="020B0609020204030204" pitchFamily="49" charset="0"/>
              </a:rPr>
              <a:t> 00000100 </a:t>
            </a:r>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   5 000d 41       a:      .byte 'A'</a:t>
            </a:r>
          </a:p>
          <a:p>
            <a:r>
              <a:rPr lang="en-US" sz="1600" dirty="0">
                <a:solidFill>
                  <a:srgbClr val="000000"/>
                </a:solidFill>
                <a:effectLst/>
                <a:latin typeface="Consolas" panose="020B0609020204030204" pitchFamily="49" charset="0"/>
                <a:cs typeface="Consolas" panose="020B0609020204030204" pitchFamily="49" charset="0"/>
              </a:rPr>
              <a:t>   6 000e 42       b:      .byte 'B'</a:t>
            </a:r>
          </a:p>
          <a:p>
            <a:r>
              <a:rPr lang="en-US" sz="1600" dirty="0">
                <a:solidFill>
                  <a:srgbClr val="000000"/>
                </a:solidFill>
                <a:effectLst/>
                <a:latin typeface="Consolas" panose="020B0609020204030204" pitchFamily="49" charset="0"/>
                <a:cs typeface="Consolas" panose="020B0609020204030204" pitchFamily="49" charset="0"/>
              </a:rPr>
              <a:t>   8 00</a:t>
            </a:r>
            <a:r>
              <a:rPr lang="en-US" sz="1600" dirty="0">
                <a:solidFill>
                  <a:srgbClr val="FF0000"/>
                </a:solidFill>
                <a:effectLst/>
                <a:latin typeface="Consolas" panose="020B0609020204030204" pitchFamily="49" charset="0"/>
                <a:cs typeface="Consolas" panose="020B0609020204030204" pitchFamily="49" charset="0"/>
              </a:rPr>
              <a:t>0f</a:t>
            </a:r>
            <a:r>
              <a:rPr lang="en-US" sz="1600" dirty="0">
                <a:solidFill>
                  <a:srgbClr val="000000"/>
                </a:solidFill>
                <a:effectLst/>
                <a:latin typeface="Consolas" panose="020B0609020204030204" pitchFamily="49" charset="0"/>
                <a:cs typeface="Consolas" panose="020B0609020204030204" pitchFamily="49" charset="0"/>
              </a:rPr>
              <a:t> 02000000 xx:     .word 2</a:t>
            </a:r>
          </a:p>
        </p:txBody>
      </p:sp>
      <p:sp>
        <p:nvSpPr>
          <p:cNvPr id="10" name="Right Arrow 9">
            <a:extLst>
              <a:ext uri="{FF2B5EF4-FFF2-40B4-BE49-F238E27FC236}">
                <a16:creationId xmlns:a16="http://schemas.microsoft.com/office/drawing/2014/main" id="{A1CBAFD9-D8CC-8245-9B00-E4A975008D23}"/>
              </a:ext>
            </a:extLst>
          </p:cNvPr>
          <p:cNvSpPr/>
          <p:nvPr/>
        </p:nvSpPr>
        <p:spPr>
          <a:xfrm>
            <a:off x="5268083" y="1941659"/>
            <a:ext cx="625415" cy="357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2DD5DE0-97FC-E748-B64B-98C341D87153}"/>
              </a:ext>
            </a:extLst>
          </p:cNvPr>
          <p:cNvGrpSpPr/>
          <p:nvPr/>
        </p:nvGrpSpPr>
        <p:grpSpPr>
          <a:xfrm>
            <a:off x="334929" y="3848508"/>
            <a:ext cx="11709087" cy="2882027"/>
            <a:chOff x="396826" y="3504436"/>
            <a:chExt cx="11709087" cy="2882027"/>
          </a:xfrm>
        </p:grpSpPr>
        <p:sp>
          <p:nvSpPr>
            <p:cNvPr id="8" name="Rounded Rectangle 7">
              <a:extLst>
                <a:ext uri="{FF2B5EF4-FFF2-40B4-BE49-F238E27FC236}">
                  <a16:creationId xmlns:a16="http://schemas.microsoft.com/office/drawing/2014/main" id="{AAD829CC-0A50-934C-82D5-4A46992D0B96}"/>
                </a:ext>
              </a:extLst>
            </p:cNvPr>
            <p:cNvSpPr/>
            <p:nvPr/>
          </p:nvSpPr>
          <p:spPr bwMode="auto">
            <a:xfrm>
              <a:off x="396826" y="3938951"/>
              <a:ext cx="4854261"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Consolas" panose="020B0609020204030204" pitchFamily="49" charset="0"/>
                  <a:cs typeface="Consolas" panose="020B0609020204030204" pitchFamily="49" charset="0"/>
                </a:rPr>
                <a:t>.data</a:t>
              </a:r>
            </a:p>
            <a:p>
              <a:r>
                <a:rPr lang="en-US" sz="1600" dirty="0">
                  <a:solidFill>
                    <a:srgbClr val="000000"/>
                  </a:solidFill>
                  <a:effectLst/>
                  <a:latin typeface="Consolas" panose="020B0609020204030204" pitchFamily="49" charset="0"/>
                  <a:cs typeface="Consolas" panose="020B0609020204030204" pitchFamily="49" charset="0"/>
                </a:rPr>
                <a:t>xx:     .word 2</a:t>
              </a:r>
            </a:p>
            <a:p>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.align 2</a:t>
              </a:r>
            </a:p>
            <a:p>
              <a:r>
                <a:rPr lang="en-US" sz="1600" dirty="0">
                  <a:solidFill>
                    <a:srgbClr val="000000"/>
                  </a:solidFill>
                  <a:effectLst/>
                  <a:latin typeface="Consolas" panose="020B0609020204030204" pitchFamily="49" charset="0"/>
                  <a:cs typeface="Consolas" panose="020B0609020204030204" pitchFamily="49" charset="0"/>
                </a:rPr>
                <a:t>str:    .string "HI"</a:t>
              </a:r>
            </a:p>
            <a:p>
              <a:r>
                <a:rPr lang="en-US" sz="1600" dirty="0">
                  <a:solidFill>
                    <a:srgbClr val="000000"/>
                  </a:solidFill>
                  <a:effectLst/>
                  <a:latin typeface="Consolas" panose="020B0609020204030204" pitchFamily="49" charset="0"/>
                  <a:cs typeface="Consolas" panose="020B0609020204030204" pitchFamily="49" charset="0"/>
                </a:rPr>
                <a:t>        .align 1</a:t>
              </a:r>
            </a:p>
            <a:p>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a:      .byte 'A'</a:t>
              </a:r>
            </a:p>
            <a:p>
              <a:r>
                <a:rPr lang="en-US" sz="1600" dirty="0">
                  <a:solidFill>
                    <a:srgbClr val="000000"/>
                  </a:solidFill>
                  <a:effectLst/>
                  <a:latin typeface="Consolas" panose="020B0609020204030204" pitchFamily="49" charset="0"/>
                  <a:cs typeface="Consolas" panose="020B0609020204030204" pitchFamily="49" charset="0"/>
                </a:rPr>
                <a:t>b:      .byte 'B'</a:t>
              </a:r>
            </a:p>
          </p:txBody>
        </p:sp>
        <p:sp>
          <p:nvSpPr>
            <p:cNvPr id="9" name="Rounded Rectangle 8">
              <a:extLst>
                <a:ext uri="{FF2B5EF4-FFF2-40B4-BE49-F238E27FC236}">
                  <a16:creationId xmlns:a16="http://schemas.microsoft.com/office/drawing/2014/main" id="{76719E7E-212A-B34B-8F8E-DF386FEC591B}"/>
                </a:ext>
              </a:extLst>
            </p:cNvPr>
            <p:cNvSpPr/>
            <p:nvPr/>
          </p:nvSpPr>
          <p:spPr bwMode="auto">
            <a:xfrm>
              <a:off x="5795320" y="3504436"/>
              <a:ext cx="6310593" cy="288202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err="1">
                  <a:solidFill>
                    <a:srgbClr val="0070C0"/>
                  </a:solidFill>
                  <a:latin typeface="Consolas" panose="020B0609020204030204" pitchFamily="49" charset="0"/>
                  <a:cs typeface="Consolas" panose="020B0609020204030204" pitchFamily="49" charset="0"/>
                </a:rPr>
                <a:t>gcc</a:t>
              </a:r>
              <a:r>
                <a:rPr lang="en-US" sz="1600" b="1" dirty="0">
                  <a:solidFill>
                    <a:srgbClr val="0070C0"/>
                  </a:solidFill>
                  <a:latin typeface="Consolas" panose="020B0609020204030204" pitchFamily="49" charset="0"/>
                  <a:cs typeface="Consolas" panose="020B0609020204030204" pitchFamily="49" charset="0"/>
                </a:rPr>
                <a:t> -c -</a:t>
              </a:r>
              <a:r>
                <a:rPr lang="en-US" sz="1600" b="1" dirty="0" err="1">
                  <a:solidFill>
                    <a:srgbClr val="0070C0"/>
                  </a:solidFill>
                  <a:latin typeface="Consolas" panose="020B0609020204030204" pitchFamily="49" charset="0"/>
                  <a:cs typeface="Consolas" panose="020B0609020204030204" pitchFamily="49" charset="0"/>
                </a:rPr>
                <a:t>Wa</a:t>
              </a:r>
              <a:r>
                <a:rPr lang="en-US" sz="1600" b="1" dirty="0">
                  <a:solidFill>
                    <a:srgbClr val="0070C0"/>
                  </a:solidFill>
                  <a:latin typeface="Consolas" panose="020B0609020204030204" pitchFamily="49" charset="0"/>
                  <a:cs typeface="Consolas" panose="020B0609020204030204" pitchFamily="49" charset="0"/>
                </a:rPr>
                <a:t>,-</a:t>
              </a:r>
              <a:r>
                <a:rPr lang="en-US" sz="1600" b="1" dirty="0" err="1">
                  <a:solidFill>
                    <a:srgbClr val="0070C0"/>
                  </a:solidFill>
                  <a:latin typeface="Consolas" panose="020B0609020204030204" pitchFamily="49" charset="0"/>
                  <a:cs typeface="Consolas" panose="020B0609020204030204" pitchFamily="49" charset="0"/>
                </a:rPr>
                <a:t>ahlns</a:t>
              </a:r>
              <a:r>
                <a:rPr lang="en-US" sz="1600" b="1" dirty="0">
                  <a:solidFill>
                    <a:srgbClr val="0070C0"/>
                  </a:solidFill>
                  <a:latin typeface="Consolas" panose="020B0609020204030204" pitchFamily="49" charset="0"/>
                  <a:cs typeface="Consolas" panose="020B0609020204030204" pitchFamily="49" charset="0"/>
                </a:rPr>
                <a:t> al1.S</a:t>
              </a:r>
            </a:p>
            <a:p>
              <a:r>
                <a:rPr lang="en-US" sz="1600" dirty="0">
                  <a:solidFill>
                    <a:srgbClr val="000000"/>
                  </a:solidFill>
                  <a:effectLst/>
                  <a:latin typeface="Consolas" panose="020B0609020204030204" pitchFamily="49" charset="0"/>
                  <a:cs typeface="Consolas" panose="020B0609020204030204" pitchFamily="49" charset="0"/>
                </a:rPr>
                <a:t>   1              .data</a:t>
              </a:r>
            </a:p>
            <a:p>
              <a:r>
                <a:rPr lang="en-US" sz="1600" dirty="0">
                  <a:solidFill>
                    <a:srgbClr val="000000"/>
                  </a:solidFill>
                  <a:effectLst/>
                  <a:latin typeface="Consolas" panose="020B0609020204030204" pitchFamily="49" charset="0"/>
                  <a:cs typeface="Consolas" panose="020B0609020204030204" pitchFamily="49" charset="0"/>
                </a:rPr>
                <a:t>   2 00</a:t>
              </a:r>
              <a:r>
                <a:rPr lang="en-US" sz="1600" dirty="0">
                  <a:solidFill>
                    <a:srgbClr val="FF0000"/>
                  </a:solidFill>
                  <a:effectLst/>
                  <a:latin typeface="Consolas" panose="020B0609020204030204" pitchFamily="49" charset="0"/>
                  <a:cs typeface="Consolas" panose="020B0609020204030204" pitchFamily="49" charset="0"/>
                </a:rPr>
                <a:t>00</a:t>
              </a:r>
              <a:r>
                <a:rPr lang="en-US" sz="1600" dirty="0">
                  <a:solidFill>
                    <a:srgbClr val="000000"/>
                  </a:solidFill>
                  <a:effectLst/>
                  <a:latin typeface="Consolas" panose="020B0609020204030204" pitchFamily="49" charset="0"/>
                  <a:cs typeface="Consolas" panose="020B0609020204030204" pitchFamily="49" charset="0"/>
                </a:rPr>
                <a:t> 02000000 xx:     .word 2</a:t>
              </a:r>
            </a:p>
            <a:p>
              <a:r>
                <a:rPr lang="en-US" sz="1600" dirty="0">
                  <a:solidFill>
                    <a:srgbClr val="000000"/>
                  </a:solidFill>
                  <a:effectLst/>
                  <a:latin typeface="Consolas" panose="020B0609020204030204" pitchFamily="49" charset="0"/>
                  <a:cs typeface="Consolas" panose="020B0609020204030204" pitchFamily="49" charset="0"/>
                </a:rPr>
                <a:t>   3 00</a:t>
              </a:r>
              <a:r>
                <a:rPr lang="en-US" sz="1600" dirty="0">
                  <a:solidFill>
                    <a:srgbClr val="FF0000"/>
                  </a:solidFill>
                  <a:effectLst/>
                  <a:latin typeface="Consolas" panose="020B0609020204030204" pitchFamily="49" charset="0"/>
                  <a:cs typeface="Consolas" panose="020B0609020204030204" pitchFamily="49" charset="0"/>
                </a:rPr>
                <a:t>04</a:t>
              </a:r>
              <a:r>
                <a:rPr lang="en-US" sz="1600" dirty="0">
                  <a:solidFill>
                    <a:srgbClr val="000000"/>
                  </a:solidFill>
                  <a:effectLst/>
                  <a:latin typeface="Consolas" panose="020B0609020204030204" pitchFamily="49" charset="0"/>
                  <a:cs typeface="Consolas" panose="020B0609020204030204" pitchFamily="49" charset="0"/>
                </a:rPr>
                <a:t> 41424344 </a:t>
              </a:r>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3      45</a:t>
              </a:r>
            </a:p>
            <a:p>
              <a:r>
                <a:rPr lang="en-US" sz="1600" dirty="0">
                  <a:solidFill>
                    <a:srgbClr val="000000"/>
                  </a:solidFill>
                  <a:effectLst/>
                  <a:latin typeface="Consolas" panose="020B0609020204030204" pitchFamily="49" charset="0"/>
                  <a:cs typeface="Consolas" panose="020B0609020204030204" pitchFamily="49" charset="0"/>
                </a:rPr>
                <a:t>   4 0009 000000           .align 2</a:t>
              </a:r>
            </a:p>
            <a:p>
              <a:r>
                <a:rPr lang="en-US" sz="1600" dirty="0">
                  <a:solidFill>
                    <a:srgbClr val="000000"/>
                  </a:solidFill>
                  <a:effectLst/>
                  <a:latin typeface="Consolas" panose="020B0609020204030204" pitchFamily="49" charset="0"/>
                  <a:cs typeface="Consolas" panose="020B0609020204030204" pitchFamily="49" charset="0"/>
                </a:rPr>
                <a:t>   5 00</a:t>
              </a:r>
              <a:r>
                <a:rPr lang="en-US" sz="1600" dirty="0">
                  <a:solidFill>
                    <a:srgbClr val="FF0000"/>
                  </a:solidFill>
                  <a:effectLst/>
                  <a:latin typeface="Consolas" panose="020B0609020204030204" pitchFamily="49" charset="0"/>
                  <a:cs typeface="Consolas" panose="020B0609020204030204" pitchFamily="49" charset="0"/>
                </a:rPr>
                <a:t>0c</a:t>
              </a:r>
              <a:r>
                <a:rPr lang="en-US" sz="1600" dirty="0">
                  <a:solidFill>
                    <a:srgbClr val="000000"/>
                  </a:solidFill>
                  <a:effectLst/>
                  <a:latin typeface="Consolas" panose="020B0609020204030204" pitchFamily="49" charset="0"/>
                  <a:cs typeface="Consolas" panose="020B0609020204030204" pitchFamily="49" charset="0"/>
                </a:rPr>
                <a:t> 484900   str:    .string "HI"</a:t>
              </a:r>
            </a:p>
            <a:p>
              <a:r>
                <a:rPr lang="en-US" sz="1600" dirty="0">
                  <a:solidFill>
                    <a:srgbClr val="000000"/>
                  </a:solidFill>
                  <a:effectLst/>
                  <a:latin typeface="Consolas" panose="020B0609020204030204" pitchFamily="49" charset="0"/>
                  <a:cs typeface="Consolas" panose="020B0609020204030204" pitchFamily="49" charset="0"/>
                </a:rPr>
                <a:t>   6 000f 00               .align 1</a:t>
              </a:r>
            </a:p>
            <a:p>
              <a:r>
                <a:rPr lang="en-US" sz="1600" dirty="0">
                  <a:solidFill>
                    <a:srgbClr val="000000"/>
                  </a:solidFill>
                  <a:effectLst/>
                  <a:latin typeface="Consolas" panose="020B0609020204030204" pitchFamily="49" charset="0"/>
                  <a:cs typeface="Consolas" panose="020B0609020204030204" pitchFamily="49" charset="0"/>
                </a:rPr>
                <a:t>   7 00</a:t>
              </a:r>
              <a:r>
                <a:rPr lang="en-US" sz="1600" dirty="0">
                  <a:solidFill>
                    <a:srgbClr val="FF0000"/>
                  </a:solidFill>
                  <a:effectLst/>
                  <a:latin typeface="Consolas" panose="020B0609020204030204" pitchFamily="49" charset="0"/>
                  <a:cs typeface="Consolas" panose="020B0609020204030204" pitchFamily="49" charset="0"/>
                </a:rPr>
                <a:t>10</a:t>
              </a:r>
              <a:r>
                <a:rPr lang="en-US" sz="1600" dirty="0">
                  <a:solidFill>
                    <a:srgbClr val="000000"/>
                  </a:solidFill>
                  <a:effectLst/>
                  <a:latin typeface="Consolas" panose="020B0609020204030204" pitchFamily="49" charset="0"/>
                  <a:cs typeface="Consolas" panose="020B0609020204030204" pitchFamily="49" charset="0"/>
                </a:rPr>
                <a:t> 00000100 </a:t>
              </a:r>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   8 0014 41       a:      .byte 'A'</a:t>
              </a:r>
            </a:p>
            <a:p>
              <a:r>
                <a:rPr lang="en-US" sz="1600" dirty="0">
                  <a:solidFill>
                    <a:srgbClr val="000000"/>
                  </a:solidFill>
                  <a:effectLst/>
                  <a:latin typeface="Consolas" panose="020B0609020204030204" pitchFamily="49" charset="0"/>
                  <a:cs typeface="Consolas" panose="020B0609020204030204" pitchFamily="49" charset="0"/>
                </a:rPr>
                <a:t>   9 0015 42       b:      .byte 'B'</a:t>
              </a:r>
            </a:p>
          </p:txBody>
        </p:sp>
        <p:sp>
          <p:nvSpPr>
            <p:cNvPr id="11" name="Right Arrow 10">
              <a:extLst>
                <a:ext uri="{FF2B5EF4-FFF2-40B4-BE49-F238E27FC236}">
                  <a16:creationId xmlns:a16="http://schemas.microsoft.com/office/drawing/2014/main" id="{436178B6-81B2-564B-A9FB-D59E14D925E4}"/>
                </a:ext>
              </a:extLst>
            </p:cNvPr>
            <p:cNvSpPr/>
            <p:nvPr/>
          </p:nvSpPr>
          <p:spPr>
            <a:xfrm>
              <a:off x="5251087" y="4768693"/>
              <a:ext cx="625415" cy="357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792E328-93D1-0242-95F1-009206A24F40}"/>
              </a:ext>
            </a:extLst>
          </p:cNvPr>
          <p:cNvSpPr txBox="1"/>
          <p:nvPr/>
        </p:nvSpPr>
        <p:spPr>
          <a:xfrm>
            <a:off x="6099101" y="3234430"/>
            <a:ext cx="1005403" cy="369332"/>
          </a:xfrm>
          <a:prstGeom prst="rect">
            <a:avLst/>
          </a:prstGeom>
          <a:noFill/>
        </p:spPr>
        <p:txBody>
          <a:bodyPr wrap="none" rtlCol="0">
            <a:spAutoFit/>
          </a:bodyPr>
          <a:lstStyle/>
          <a:p>
            <a:r>
              <a:rPr lang="en-US" dirty="0"/>
              <a:t>address</a:t>
            </a:r>
          </a:p>
        </p:txBody>
      </p:sp>
      <p:sp>
        <p:nvSpPr>
          <p:cNvPr id="6" name="Up Arrow 5">
            <a:extLst>
              <a:ext uri="{FF2B5EF4-FFF2-40B4-BE49-F238E27FC236}">
                <a16:creationId xmlns:a16="http://schemas.microsoft.com/office/drawing/2014/main" id="{416CA196-6B0A-1340-A55F-571277ACDCE1}"/>
              </a:ext>
            </a:extLst>
          </p:cNvPr>
          <p:cNvSpPr/>
          <p:nvPr/>
        </p:nvSpPr>
        <p:spPr>
          <a:xfrm>
            <a:off x="6784609" y="2673271"/>
            <a:ext cx="199176" cy="65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E7D1DD-EBF9-7444-8DD7-9014C570F675}"/>
              </a:ext>
            </a:extLst>
          </p:cNvPr>
          <p:cNvSpPr txBox="1"/>
          <p:nvPr/>
        </p:nvSpPr>
        <p:spPr>
          <a:xfrm>
            <a:off x="7166591" y="3234430"/>
            <a:ext cx="1056700" cy="369332"/>
          </a:xfrm>
          <a:prstGeom prst="rect">
            <a:avLst/>
          </a:prstGeom>
          <a:noFill/>
        </p:spPr>
        <p:txBody>
          <a:bodyPr wrap="none" rtlCol="0">
            <a:spAutoFit/>
          </a:bodyPr>
          <a:lstStyle/>
          <a:p>
            <a:r>
              <a:rPr lang="en-US" dirty="0"/>
              <a:t>contents</a:t>
            </a:r>
          </a:p>
        </p:txBody>
      </p:sp>
      <p:sp>
        <p:nvSpPr>
          <p:cNvPr id="14" name="Up Arrow 13">
            <a:extLst>
              <a:ext uri="{FF2B5EF4-FFF2-40B4-BE49-F238E27FC236}">
                <a16:creationId xmlns:a16="http://schemas.microsoft.com/office/drawing/2014/main" id="{3C30B80A-5EBB-7C4A-AA26-E7AB271C1126}"/>
              </a:ext>
            </a:extLst>
          </p:cNvPr>
          <p:cNvSpPr/>
          <p:nvPr/>
        </p:nvSpPr>
        <p:spPr>
          <a:xfrm>
            <a:off x="7509612" y="2673271"/>
            <a:ext cx="199176" cy="6028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67E60FA-A885-1144-8076-CCBBE6CF3E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59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6E8002-E454-1D48-AE11-B7E2B2FBA846}"/>
              </a:ext>
            </a:extLst>
          </p:cNvPr>
          <p:cNvSpPr>
            <a:spLocks noGrp="1"/>
          </p:cNvSpPr>
          <p:nvPr>
            <p:ph type="title"/>
          </p:nvPr>
        </p:nvSpPr>
        <p:spPr>
          <a:xfrm>
            <a:off x="448776" y="38009"/>
            <a:ext cx="10515600" cy="493153"/>
          </a:xfrm>
        </p:spPr>
        <p:txBody>
          <a:bodyPr>
            <a:normAutofit fontScale="90000"/>
          </a:bodyPr>
          <a:lstStyle/>
          <a:p>
            <a:r>
              <a:rPr lang="en-US" dirty="0"/>
              <a:t>How to get an address into a register?</a:t>
            </a:r>
          </a:p>
        </p:txBody>
      </p:sp>
      <p:sp>
        <p:nvSpPr>
          <p:cNvPr id="30" name="TextBox 29">
            <a:extLst>
              <a:ext uri="{FF2B5EF4-FFF2-40B4-BE49-F238E27FC236}">
                <a16:creationId xmlns:a16="http://schemas.microsoft.com/office/drawing/2014/main" id="{A42E6169-1525-6643-BE6B-FCD424D24F2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61" name="Group 60">
            <a:extLst>
              <a:ext uri="{FF2B5EF4-FFF2-40B4-BE49-F238E27FC236}">
                <a16:creationId xmlns:a16="http://schemas.microsoft.com/office/drawing/2014/main" id="{973E7C91-8878-104D-0DEE-40984EFD32A9}"/>
              </a:ext>
            </a:extLst>
          </p:cNvPr>
          <p:cNvGrpSpPr/>
          <p:nvPr/>
        </p:nvGrpSpPr>
        <p:grpSpPr>
          <a:xfrm>
            <a:off x="8359546" y="428406"/>
            <a:ext cx="1276422" cy="5978146"/>
            <a:chOff x="5391446" y="535470"/>
            <a:chExt cx="1557995" cy="5926892"/>
          </a:xfrm>
        </p:grpSpPr>
        <p:sp>
          <p:nvSpPr>
            <p:cNvPr id="62" name="TextBox 61">
              <a:extLst>
                <a:ext uri="{FF2B5EF4-FFF2-40B4-BE49-F238E27FC236}">
                  <a16:creationId xmlns:a16="http://schemas.microsoft.com/office/drawing/2014/main" id="{3B6AD61E-A114-4812-84A1-7B2C3F4893C9}"/>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63" name="TextBox 62">
              <a:extLst>
                <a:ext uri="{FF2B5EF4-FFF2-40B4-BE49-F238E27FC236}">
                  <a16:creationId xmlns:a16="http://schemas.microsoft.com/office/drawing/2014/main" id="{9E3D9162-2B5C-893F-ED3A-69BE61A28E5A}"/>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64" name="Straight Arrow Connector 63">
              <a:extLst>
                <a:ext uri="{FF2B5EF4-FFF2-40B4-BE49-F238E27FC236}">
                  <a16:creationId xmlns:a16="http://schemas.microsoft.com/office/drawing/2014/main" id="{C8BDE6DA-06E3-FC3A-8BFB-CED0162EFFC7}"/>
                </a:ext>
              </a:extLst>
            </p:cNvPr>
            <p:cNvCxnSpPr>
              <a:cxnSpLocks/>
              <a:stCxn id="62" idx="2"/>
              <a:endCxn id="63"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65" name="TextBox 64">
              <a:extLst>
                <a:ext uri="{FF2B5EF4-FFF2-40B4-BE49-F238E27FC236}">
                  <a16:creationId xmlns:a16="http://schemas.microsoft.com/office/drawing/2014/main" id="{DCAC6668-03AD-BA2E-3CFC-8FB4FB10124B}"/>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66" name="Group 65">
            <a:extLst>
              <a:ext uri="{FF2B5EF4-FFF2-40B4-BE49-F238E27FC236}">
                <a16:creationId xmlns:a16="http://schemas.microsoft.com/office/drawing/2014/main" id="{587E2B31-09CF-F4CC-50FE-173B6FBAD22F}"/>
              </a:ext>
            </a:extLst>
          </p:cNvPr>
          <p:cNvGrpSpPr/>
          <p:nvPr/>
        </p:nvGrpSpPr>
        <p:grpSpPr>
          <a:xfrm>
            <a:off x="9573567" y="346121"/>
            <a:ext cx="2526189" cy="6021446"/>
            <a:chOff x="6583680" y="1280160"/>
            <a:chExt cx="2377440" cy="5257800"/>
          </a:xfrm>
        </p:grpSpPr>
        <p:sp>
          <p:nvSpPr>
            <p:cNvPr id="67" name="Rectangle 7">
              <a:extLst>
                <a:ext uri="{FF2B5EF4-FFF2-40B4-BE49-F238E27FC236}">
                  <a16:creationId xmlns:a16="http://schemas.microsoft.com/office/drawing/2014/main" id="{DE453780-A296-CD88-5AD4-3BF1D40E1987}"/>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68" name="Rectangle 67">
              <a:extLst>
                <a:ext uri="{FF2B5EF4-FFF2-40B4-BE49-F238E27FC236}">
                  <a16:creationId xmlns:a16="http://schemas.microsoft.com/office/drawing/2014/main" id="{8075665C-FB8F-A08B-7F86-D7C7447BB64F}"/>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69" name="Rectangle 68">
              <a:extLst>
                <a:ext uri="{FF2B5EF4-FFF2-40B4-BE49-F238E27FC236}">
                  <a16:creationId xmlns:a16="http://schemas.microsoft.com/office/drawing/2014/main" id="{34C942B1-E3DF-98D2-25AE-8FB1A739A60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70" name="Rectangle 69">
              <a:extLst>
                <a:ext uri="{FF2B5EF4-FFF2-40B4-BE49-F238E27FC236}">
                  <a16:creationId xmlns:a16="http://schemas.microsoft.com/office/drawing/2014/main" id="{D7CB8CD9-9F3C-8295-5C7F-89963315C5AE}"/>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71" name="Rectangle 70">
              <a:extLst>
                <a:ext uri="{FF2B5EF4-FFF2-40B4-BE49-F238E27FC236}">
                  <a16:creationId xmlns:a16="http://schemas.microsoft.com/office/drawing/2014/main" id="{9EC24407-4102-EE8F-CA2F-350E6EE4F4CB}"/>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72" name="Rectangle 71">
              <a:extLst>
                <a:ext uri="{FF2B5EF4-FFF2-40B4-BE49-F238E27FC236}">
                  <a16:creationId xmlns:a16="http://schemas.microsoft.com/office/drawing/2014/main" id="{D81772F8-B74D-10E0-336C-9813AB12A3E0}"/>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73" name="Rectangle 72">
              <a:extLst>
                <a:ext uri="{FF2B5EF4-FFF2-40B4-BE49-F238E27FC236}">
                  <a16:creationId xmlns:a16="http://schemas.microsoft.com/office/drawing/2014/main" id="{195E9658-CC96-CEDF-B5D1-96DE94EB8E60}"/>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E5479539-9304-44DF-58AB-CEB4D648DC8C}"/>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13319BEA-8A33-95CE-BEE8-93C4E6E567E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76" name="Straight Arrow Connector 75">
              <a:extLst>
                <a:ext uri="{FF2B5EF4-FFF2-40B4-BE49-F238E27FC236}">
                  <a16:creationId xmlns:a16="http://schemas.microsoft.com/office/drawing/2014/main" id="{3909616F-F35D-66E3-FFB1-08901373B3F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77" name="Rectangle 76">
            <a:extLst>
              <a:ext uri="{FF2B5EF4-FFF2-40B4-BE49-F238E27FC236}">
                <a16:creationId xmlns:a16="http://schemas.microsoft.com/office/drawing/2014/main" id="{9D06E8DF-7DC4-45AF-B6D0-0ACC656E3897}"/>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6" name="Content Placeholder 5">
            <a:extLst>
              <a:ext uri="{FF2B5EF4-FFF2-40B4-BE49-F238E27FC236}">
                <a16:creationId xmlns:a16="http://schemas.microsoft.com/office/drawing/2014/main" id="{6D2CC168-6741-7245-12B1-38054E32D56D}"/>
              </a:ext>
            </a:extLst>
          </p:cNvPr>
          <p:cNvSpPr>
            <a:spLocks noGrp="1"/>
          </p:cNvSpPr>
          <p:nvPr>
            <p:ph sz="quarter" idx="17"/>
          </p:nvPr>
        </p:nvSpPr>
        <p:spPr>
          <a:xfrm>
            <a:off x="541478" y="545841"/>
            <a:ext cx="7571780" cy="2477740"/>
          </a:xfrm>
          <a:solidFill>
            <a:schemeClr val="accent4">
              <a:lumMod val="20000"/>
              <a:lumOff val="80000"/>
            </a:schemeClr>
          </a:solidFill>
          <a:ln>
            <a:solidFill>
              <a:schemeClr val="accent1"/>
            </a:solidFill>
          </a:ln>
        </p:spPr>
        <p:txBody>
          <a:bodyPr/>
          <a:lstStyle/>
          <a:p>
            <a:pPr>
              <a:lnSpc>
                <a:spcPct val="100000"/>
              </a:lnSpc>
            </a:pPr>
            <a:r>
              <a:rPr lang="en-US" sz="2000" dirty="0">
                <a:solidFill>
                  <a:srgbClr val="0070C0"/>
                </a:solidFill>
                <a:cs typeface="Courier New" panose="02070309020205020404" pitchFamily="49" charset="0"/>
              </a:rPr>
              <a:t>Assembler </a:t>
            </a:r>
            <a:r>
              <a:rPr lang="en-US" sz="2000" b="1" dirty="0">
                <a:solidFill>
                  <a:srgbClr val="0070C0"/>
                </a:solidFill>
                <a:cs typeface="Courier New" panose="02070309020205020404" pitchFamily="49" charset="0"/>
              </a:rPr>
              <a:t>creates a table of pointers </a:t>
            </a:r>
            <a:r>
              <a:rPr lang="en-US" sz="2000" dirty="0">
                <a:solidFill>
                  <a:schemeClr val="tx2"/>
                </a:solidFill>
                <a:cs typeface="Courier New" panose="02070309020205020404" pitchFamily="49" charset="0"/>
              </a:rPr>
              <a:t>in the </a:t>
            </a:r>
            <a:r>
              <a:rPr lang="en-US" sz="2000" b="1" dirty="0">
                <a:solidFill>
                  <a:srgbClr val="0070C0"/>
                </a:solidFill>
                <a:cs typeface="Courier New" panose="02070309020205020404" pitchFamily="49" charset="0"/>
              </a:rPr>
              <a:t>text segment </a:t>
            </a:r>
            <a:r>
              <a:rPr lang="en-US" sz="2000" dirty="0">
                <a:solidFill>
                  <a:schemeClr val="tx2"/>
                </a:solidFill>
                <a:cs typeface="Courier New" panose="02070309020205020404" pitchFamily="49" charset="0"/>
              </a:rPr>
              <a:t>called the </a:t>
            </a:r>
            <a:r>
              <a:rPr lang="en-US" sz="2000" b="1" dirty="0">
                <a:solidFill>
                  <a:srgbClr val="0070C0"/>
                </a:solidFill>
                <a:cs typeface="Courier New" panose="02070309020205020404" pitchFamily="49" charset="0"/>
              </a:rPr>
              <a:t>literal table</a:t>
            </a:r>
          </a:p>
          <a:p>
            <a:pPr>
              <a:lnSpc>
                <a:spcPct val="100000"/>
              </a:lnSpc>
            </a:pPr>
            <a:r>
              <a:rPr lang="en-US" sz="2000" dirty="0">
                <a:cs typeface="Courier New" panose="02070309020205020404" pitchFamily="49" charset="0"/>
              </a:rPr>
              <a:t>For each variable in one of the data segments you reference in a special form of the </a:t>
            </a:r>
            <a:r>
              <a:rPr lang="en-US" sz="2000" dirty="0" err="1">
                <a:solidFill>
                  <a:schemeClr val="accent1"/>
                </a:solidFill>
                <a:latin typeface="Consolas" panose="020B0609020204030204" pitchFamily="49" charset="0"/>
                <a:cs typeface="Consolas" panose="020B0609020204030204" pitchFamily="49" charset="0"/>
              </a:rPr>
              <a:t>ldr</a:t>
            </a:r>
            <a:r>
              <a:rPr lang="en-US" sz="2000" dirty="0">
                <a:cs typeface="Courier New" panose="02070309020205020404" pitchFamily="49" charset="0"/>
              </a:rPr>
              <a:t> instruction (next slide), </a:t>
            </a:r>
            <a:r>
              <a:rPr lang="en-US" sz="2000" dirty="0">
                <a:solidFill>
                  <a:srgbClr val="FF0000"/>
                </a:solidFill>
                <a:cs typeface="Courier New" panose="02070309020205020404" pitchFamily="49" charset="0"/>
              </a:rPr>
              <a:t>the assembler makes an entry (it does this while assembling, so it is not seen in your source code) </a:t>
            </a:r>
            <a:r>
              <a:rPr lang="en-US" sz="2000" dirty="0">
                <a:cs typeface="Courier New" panose="02070309020205020404" pitchFamily="49" charset="0"/>
              </a:rPr>
              <a:t>for that variable whose contents is the 32-bit Label address</a:t>
            </a:r>
            <a:endParaRPr lang="en-US" sz="2000" dirty="0"/>
          </a:p>
        </p:txBody>
      </p:sp>
      <p:sp>
        <p:nvSpPr>
          <p:cNvPr id="7" name="Rectangle 6">
            <a:extLst>
              <a:ext uri="{FF2B5EF4-FFF2-40B4-BE49-F238E27FC236}">
                <a16:creationId xmlns:a16="http://schemas.microsoft.com/office/drawing/2014/main" id="{B2F3270F-EA06-F232-70AC-31A4F6497416}"/>
              </a:ext>
            </a:extLst>
          </p:cNvPr>
          <p:cNvSpPr/>
          <p:nvPr/>
        </p:nvSpPr>
        <p:spPr bwMode="auto">
          <a:xfrm>
            <a:off x="510721" y="3888622"/>
            <a:ext cx="7658152"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8" name="TextBox 7">
            <a:extLst>
              <a:ext uri="{FF2B5EF4-FFF2-40B4-BE49-F238E27FC236}">
                <a16:creationId xmlns:a16="http://schemas.microsoft.com/office/drawing/2014/main" id="{ECC21932-8C2D-B3D4-F551-A6AD91E8DC58}"/>
              </a:ext>
            </a:extLst>
          </p:cNvPr>
          <p:cNvSpPr txBox="1"/>
          <p:nvPr/>
        </p:nvSpPr>
        <p:spPr>
          <a:xfrm>
            <a:off x="532776" y="3164047"/>
            <a:ext cx="765815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a:solidFill>
                  <a:schemeClr val="accent6"/>
                </a:solidFill>
                <a:latin typeface="Consolas" panose="020B0609020204030204" pitchFamily="49" charset="0"/>
                <a:ea typeface="CMU Bright" panose="02000603000000000000" pitchFamily="2" charset="0"/>
                <a:cs typeface="Consolas" panose="020B0609020204030204" pitchFamily="49" charset="0"/>
              </a:rPr>
              <a:t>space 40</a:t>
            </a:r>
            <a:endParaRPr lang="en-US" sz="2000"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74E73D60-A188-A95F-76C0-1E05B6759420}"/>
              </a:ext>
            </a:extLst>
          </p:cNvPr>
          <p:cNvSpPr/>
          <p:nvPr/>
        </p:nvSpPr>
        <p:spPr>
          <a:xfrm>
            <a:off x="510721" y="4549632"/>
            <a:ext cx="7658152" cy="1970372"/>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sz="2000" dirty="0">
                <a:solidFill>
                  <a:schemeClr val="tx2"/>
                </a:solidFill>
                <a:latin typeface="Consolas" panose="020B0609020204030204" pitchFamily="49" charset="0"/>
              </a:rPr>
              <a:t>	// your code</a:t>
            </a:r>
          </a:p>
          <a:p>
            <a:r>
              <a:rPr lang="en-US" sz="2000" dirty="0">
                <a:solidFill>
                  <a:schemeClr val="tx2"/>
                </a:solidFill>
                <a:latin typeface="Consolas" panose="020B0609020204030204" pitchFamily="49" charset="0"/>
              </a:rPr>
              <a:t>	// last line of your code</a:t>
            </a:r>
          </a:p>
          <a:p>
            <a:r>
              <a:rPr lang="en-US" sz="2000" dirty="0">
                <a:solidFill>
                  <a:schemeClr val="tx2"/>
                </a:solidFill>
                <a:latin typeface="Consolas" panose="020B0609020204030204" pitchFamily="49" charset="0"/>
              </a:rPr>
              <a:t>	// below is added by the assembler</a:t>
            </a:r>
          </a:p>
          <a:p>
            <a:r>
              <a:rPr lang="en-US" sz="2000" dirty="0">
                <a:solidFill>
                  <a:schemeClr val="tx2"/>
                </a:solidFill>
                <a:latin typeface="Consolas" panose="020B0609020204030204" pitchFamily="49" charset="0"/>
              </a:rPr>
              <a:t>     .word  y		// contents: 32-bit address of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contents: 32-bit address of x</a:t>
            </a:r>
            <a:endParaRPr lang="en-US" sz="2000"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0036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46756" y="146769"/>
            <a:ext cx="11428023" cy="506092"/>
          </a:xfrm>
        </p:spPr>
        <p:txBody>
          <a:bodyPr>
            <a:normAutofit fontScale="90000"/>
          </a:bodyPr>
          <a:lstStyle/>
          <a:p>
            <a:r>
              <a:rPr lang="en-US" dirty="0"/>
              <a:t>Literal Table (Array) each entry is a pointer to a different Label</a:t>
            </a:r>
          </a:p>
        </p:txBody>
      </p:sp>
      <p:sp>
        <p:nvSpPr>
          <p:cNvPr id="5" name="Content Placeholder 4">
            <a:extLst>
              <a:ext uri="{FF2B5EF4-FFF2-40B4-BE49-F238E27FC236}">
                <a16:creationId xmlns:a16="http://schemas.microsoft.com/office/drawing/2014/main" id="{29FF631A-1A57-85BC-46B8-8B5769E8D705}"/>
              </a:ext>
            </a:extLst>
          </p:cNvPr>
          <p:cNvSpPr>
            <a:spLocks noGrp="1"/>
          </p:cNvSpPr>
          <p:nvPr>
            <p:ph sz="quarter" idx="17"/>
          </p:nvPr>
        </p:nvSpPr>
        <p:spPr>
          <a:xfrm>
            <a:off x="103223" y="605254"/>
            <a:ext cx="2759503" cy="3997643"/>
          </a:xfrm>
        </p:spPr>
        <p:txBody>
          <a:bodyPr/>
          <a:lstStyle/>
          <a:p>
            <a:r>
              <a:rPr lang="en-US" sz="2000" b="1" dirty="0">
                <a:solidFill>
                  <a:schemeClr val="accent1"/>
                </a:solidFill>
              </a:rPr>
              <a:t>Assembler automatically inserts into the text </a:t>
            </a:r>
            <a:r>
              <a:rPr lang="en-US" sz="2000" dirty="0">
                <a:solidFill>
                  <a:schemeClr val="accent1"/>
                </a:solidFill>
              </a:rPr>
              <a:t>segment an array (table) of pointers</a:t>
            </a:r>
          </a:p>
          <a:p>
            <a:r>
              <a:rPr lang="en-US" sz="2000" dirty="0"/>
              <a:t>Each entry contains a 32-bit address of one of the labels</a:t>
            </a:r>
          </a:p>
          <a:p>
            <a:r>
              <a:rPr lang="en-US" sz="2000" dirty="0"/>
              <a:t>Uses r15 (PC) as base register to load the entry into a reg</a:t>
            </a:r>
          </a:p>
        </p:txBody>
      </p:sp>
      <p:sp>
        <p:nvSpPr>
          <p:cNvPr id="9" name="TextBox 8">
            <a:extLst>
              <a:ext uri="{FF2B5EF4-FFF2-40B4-BE49-F238E27FC236}">
                <a16:creationId xmlns:a16="http://schemas.microsoft.com/office/drawing/2014/main" id="{7F3C8F43-1822-5546-8EFC-7C467D216D4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2" name="Rectangle 11">
            <a:extLst>
              <a:ext uri="{FF2B5EF4-FFF2-40B4-BE49-F238E27FC236}">
                <a16:creationId xmlns:a16="http://schemas.microsoft.com/office/drawing/2014/main" id="{C4E9109D-997A-421B-7933-A3E7ED090824}"/>
              </a:ext>
            </a:extLst>
          </p:cNvPr>
          <p:cNvSpPr/>
          <p:nvPr/>
        </p:nvSpPr>
        <p:spPr bwMode="auto">
          <a:xfrm>
            <a:off x="2921987" y="1941121"/>
            <a:ext cx="9144014"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13" name="TextBox 12">
            <a:extLst>
              <a:ext uri="{FF2B5EF4-FFF2-40B4-BE49-F238E27FC236}">
                <a16:creationId xmlns:a16="http://schemas.microsoft.com/office/drawing/2014/main" id="{E391452F-0BEB-B31C-A551-DB818EDD6DF8}"/>
              </a:ext>
            </a:extLst>
          </p:cNvPr>
          <p:cNvSpPr txBox="1"/>
          <p:nvPr/>
        </p:nvSpPr>
        <p:spPr>
          <a:xfrm>
            <a:off x="2921986" y="1278166"/>
            <a:ext cx="914401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sz="20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2A28D35D-C9CE-4AC1-C447-D307B31E4414}"/>
              </a:ext>
            </a:extLst>
          </p:cNvPr>
          <p:cNvSpPr txBox="1"/>
          <p:nvPr/>
        </p:nvSpPr>
        <p:spPr>
          <a:xfrm flipH="1">
            <a:off x="2921984" y="2604076"/>
            <a:ext cx="9144012" cy="707886"/>
          </a:xfrm>
          <a:prstGeom prst="rect">
            <a:avLst/>
          </a:prstGeom>
          <a:solidFill>
            <a:srgbClr val="92D050">
              <a:alpha val="15000"/>
            </a:srgbClr>
          </a:solidFill>
          <a:ln>
            <a:solidFill>
              <a:schemeClr val="accent2"/>
            </a:solidFill>
          </a:ln>
        </p:spPr>
        <p:txBody>
          <a:bodyPr wrap="square" rtlCol="0">
            <a:spAutoFit/>
          </a:bodyPr>
          <a:lstStyle/>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	</a:t>
            </a:r>
            <a:r>
              <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rPr>
              <a:t>.section .</a:t>
            </a:r>
            <a:r>
              <a:rPr lang="en-US" sz="2000" dirty="0" err="1">
                <a:solidFill>
                  <a:schemeClr val="tx2"/>
                </a:solidFill>
                <a:latin typeface="Consolas" panose="020B0609020204030204" pitchFamily="49" charset="0"/>
                <a:ea typeface="CMU Bright" panose="02000603000000000000" pitchFamily="2" charset="0"/>
                <a:cs typeface="Consolas" panose="020B0609020204030204" pitchFamily="49" charset="0"/>
              </a:rPr>
              <a:t>rodata</a:t>
            </a:r>
            <a:endPar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endParaRPr>
          </a:p>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r>
              <a:rPr lang="en-US" sz="2000" dirty="0" err="1">
                <a:solidFill>
                  <a:srgbClr val="FF0000"/>
                </a:solidFill>
                <a:latin typeface="Consolas" panose="020B0609020204030204" pitchFamily="49" charset="0"/>
                <a:ea typeface="CMU Bright" panose="02000603000000000000" pitchFamily="2" charset="0"/>
                <a:cs typeface="Consolas" panose="020B0609020204030204" pitchFamily="49" charset="0"/>
              </a:rPr>
              <a:t>Lmsg</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.string "Hello World"</a:t>
            </a:r>
          </a:p>
        </p:txBody>
      </p:sp>
      <p:sp>
        <p:nvSpPr>
          <p:cNvPr id="15" name="Rectangle 14">
            <a:extLst>
              <a:ext uri="{FF2B5EF4-FFF2-40B4-BE49-F238E27FC236}">
                <a16:creationId xmlns:a16="http://schemas.microsoft.com/office/drawing/2014/main" id="{000DB840-DA8D-E926-8CFE-056A7B4C0D71}"/>
              </a:ext>
            </a:extLst>
          </p:cNvPr>
          <p:cNvSpPr/>
          <p:nvPr/>
        </p:nvSpPr>
        <p:spPr>
          <a:xfrm>
            <a:off x="2882479" y="3309009"/>
            <a:ext cx="9183518" cy="3253156"/>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main:</a:t>
            </a:r>
            <a:endParaRPr lang="en-US" sz="2000" dirty="0">
              <a:solidFill>
                <a:schemeClr val="tx2"/>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dirty="0">
                <a:solidFill>
                  <a:schemeClr val="tx2"/>
                </a:solidFill>
                <a:latin typeface="Consolas" panose="020B0609020204030204" pitchFamily="49" charset="0"/>
              </a:rPr>
              <a:t>]  </a:t>
            </a:r>
            <a:r>
              <a:rPr lang="en-US" dirty="0">
                <a:solidFill>
                  <a:schemeClr val="tx2"/>
                </a:solidFill>
                <a:latin typeface="Consolas" panose="020B0609020204030204" pitchFamily="49" charset="0"/>
              </a:rPr>
              <a:t>// replaces:  </a:t>
            </a:r>
            <a:r>
              <a:rPr lang="en-US" dirty="0" err="1">
                <a:solidFill>
                  <a:srgbClr val="FF0000"/>
                </a:solidFill>
                <a:latin typeface="Consolas" panose="020B0609020204030204" pitchFamily="49" charset="0"/>
              </a:rPr>
              <a:t>ldr</a:t>
            </a:r>
            <a:r>
              <a:rPr lang="en-US" dirty="0">
                <a:solidFill>
                  <a:srgbClr val="FF0000"/>
                </a:solidFill>
                <a:latin typeface="Consolas" panose="020B0609020204030204" pitchFamily="49" charset="0"/>
              </a:rPr>
              <a:t> r0, =y</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&lt;last line of your assembly, typically a function return&gt;</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.word  y		// entry #1 32-bit address for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entry #2 32-bit address for x</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.word  .</a:t>
            </a:r>
            <a:r>
              <a:rPr lang="en-US" sz="2000" dirty="0" err="1">
                <a:solidFill>
                  <a:schemeClr val="tx2"/>
                </a:solidFill>
                <a:latin typeface="Consolas" panose="020B0609020204030204" pitchFamily="49" charset="0"/>
                <a:cs typeface="Consolas" panose="020B0609020204030204" pitchFamily="49" charset="0"/>
              </a:rPr>
              <a:t>Lmesg</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rPr>
              <a:t>// entry #3 32-bit address for .</a:t>
            </a:r>
            <a:r>
              <a:rPr lang="en-US" sz="2000" dirty="0" err="1">
                <a:solidFill>
                  <a:schemeClr val="tx2"/>
                </a:solidFill>
                <a:latin typeface="Consolas" panose="020B0609020204030204" pitchFamily="49" charset="0"/>
              </a:rPr>
              <a:t>Lmesg</a:t>
            </a:r>
            <a:endParaRPr lang="en-US" sz="2000"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0959E252-1056-7538-329B-C887934B9A3B}"/>
              </a:ext>
            </a:extLst>
          </p:cNvPr>
          <p:cNvCxnSpPr>
            <a:cxnSpLocks/>
          </p:cNvCxnSpPr>
          <p:nvPr/>
        </p:nvCxnSpPr>
        <p:spPr>
          <a:xfrm>
            <a:off x="3450118" y="4501593"/>
            <a:ext cx="0" cy="1156804"/>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6B59A4-67A4-0281-7283-EAEFBC098BB1}"/>
              </a:ext>
            </a:extLst>
          </p:cNvPr>
          <p:cNvSpPr txBox="1"/>
          <p:nvPr/>
        </p:nvSpPr>
        <p:spPr>
          <a:xfrm>
            <a:off x="2882479" y="4198823"/>
            <a:ext cx="1051891" cy="338554"/>
          </a:xfrm>
          <a:prstGeom prst="rect">
            <a:avLst/>
          </a:prstGeom>
          <a:noFill/>
        </p:spPr>
        <p:txBody>
          <a:bodyPr wrap="none" rtlCol="0">
            <a:spAutoFit/>
          </a:bodyPr>
          <a:lstStyle/>
          <a:p>
            <a:r>
              <a:rPr lang="en-US" sz="1600" i="1" dirty="0">
                <a:solidFill>
                  <a:srgbClr val="0070C0"/>
                </a:solidFill>
              </a:rPr>
              <a:t>(address)</a:t>
            </a:r>
          </a:p>
        </p:txBody>
      </p:sp>
      <p:sp>
        <p:nvSpPr>
          <p:cNvPr id="19" name="TextBox 18">
            <a:extLst>
              <a:ext uri="{FF2B5EF4-FFF2-40B4-BE49-F238E27FC236}">
                <a16:creationId xmlns:a16="http://schemas.microsoft.com/office/drawing/2014/main" id="{A238FACF-9991-580F-2C0C-67F20307A3CA}"/>
              </a:ext>
            </a:extLst>
          </p:cNvPr>
          <p:cNvSpPr txBox="1"/>
          <p:nvPr/>
        </p:nvSpPr>
        <p:spPr>
          <a:xfrm>
            <a:off x="416748" y="4875281"/>
            <a:ext cx="2917786" cy="400110"/>
          </a:xfrm>
          <a:prstGeom prst="rect">
            <a:avLst/>
          </a:prstGeom>
          <a:solidFill>
            <a:schemeClr val="bg1"/>
          </a:solidFill>
          <a:ln w="22225">
            <a:solidFill>
              <a:schemeClr val="accent1"/>
            </a:solidFill>
          </a:ln>
        </p:spPr>
        <p:txBody>
          <a:bodyPr wrap="none" rtlCol="0">
            <a:spAutoFit/>
          </a:bodyPr>
          <a:lstStyle/>
          <a:p>
            <a:pPr algn="r"/>
            <a:r>
              <a:rPr lang="en-US" sz="2000" i="1" dirty="0">
                <a:solidFill>
                  <a:srgbClr val="0070C0"/>
                </a:solidFill>
              </a:rPr>
              <a:t>displacement (bytes) - 8</a:t>
            </a:r>
          </a:p>
        </p:txBody>
      </p:sp>
      <p:sp>
        <p:nvSpPr>
          <p:cNvPr id="2" name="TextBox 1">
            <a:extLst>
              <a:ext uri="{FF2B5EF4-FFF2-40B4-BE49-F238E27FC236}">
                <a16:creationId xmlns:a16="http://schemas.microsoft.com/office/drawing/2014/main" id="{AE0D7518-5687-FCD2-1D20-3254FA1E2FB4}"/>
              </a:ext>
            </a:extLst>
          </p:cNvPr>
          <p:cNvSpPr txBox="1"/>
          <p:nvPr/>
        </p:nvSpPr>
        <p:spPr>
          <a:xfrm>
            <a:off x="146757" y="5467653"/>
            <a:ext cx="2608131" cy="923330"/>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C00000"/>
                </a:solidFill>
              </a:rPr>
              <a:t>The assembler creates this table before generating the .o file</a:t>
            </a:r>
          </a:p>
        </p:txBody>
      </p:sp>
      <p:sp>
        <p:nvSpPr>
          <p:cNvPr id="3" name="Right Arrow 2">
            <a:extLst>
              <a:ext uri="{FF2B5EF4-FFF2-40B4-BE49-F238E27FC236}">
                <a16:creationId xmlns:a16="http://schemas.microsoft.com/office/drawing/2014/main" id="{3C279EF0-D2A9-0B24-2355-D3772A7F5696}"/>
              </a:ext>
            </a:extLst>
          </p:cNvPr>
          <p:cNvSpPr/>
          <p:nvPr/>
        </p:nvSpPr>
        <p:spPr>
          <a:xfrm>
            <a:off x="2754888" y="5876057"/>
            <a:ext cx="445512" cy="10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86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46756" y="146769"/>
            <a:ext cx="11428023" cy="506092"/>
          </a:xfrm>
        </p:spPr>
        <p:txBody>
          <a:bodyPr>
            <a:normAutofit fontScale="90000"/>
          </a:bodyPr>
          <a:lstStyle/>
          <a:p>
            <a:r>
              <a:rPr lang="en-US" dirty="0"/>
              <a:t>Literal Table (Array) each entry is a pointer to a different Label</a:t>
            </a:r>
          </a:p>
        </p:txBody>
      </p:sp>
      <p:sp>
        <p:nvSpPr>
          <p:cNvPr id="9" name="TextBox 8">
            <a:extLst>
              <a:ext uri="{FF2B5EF4-FFF2-40B4-BE49-F238E27FC236}">
                <a16:creationId xmlns:a16="http://schemas.microsoft.com/office/drawing/2014/main" id="{7F3C8F43-1822-5546-8EFC-7C467D216D4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2" name="Rectangle 11">
            <a:extLst>
              <a:ext uri="{FF2B5EF4-FFF2-40B4-BE49-F238E27FC236}">
                <a16:creationId xmlns:a16="http://schemas.microsoft.com/office/drawing/2014/main" id="{C4E9109D-997A-421B-7933-A3E7ED090824}"/>
              </a:ext>
            </a:extLst>
          </p:cNvPr>
          <p:cNvSpPr/>
          <p:nvPr/>
        </p:nvSpPr>
        <p:spPr bwMode="auto">
          <a:xfrm>
            <a:off x="2882482" y="1398886"/>
            <a:ext cx="9144014"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13" name="TextBox 12">
            <a:extLst>
              <a:ext uri="{FF2B5EF4-FFF2-40B4-BE49-F238E27FC236}">
                <a16:creationId xmlns:a16="http://schemas.microsoft.com/office/drawing/2014/main" id="{E391452F-0BEB-B31C-A551-DB818EDD6DF8}"/>
              </a:ext>
            </a:extLst>
          </p:cNvPr>
          <p:cNvSpPr txBox="1"/>
          <p:nvPr/>
        </p:nvSpPr>
        <p:spPr>
          <a:xfrm>
            <a:off x="2882481" y="735931"/>
            <a:ext cx="914401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sz="20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2A28D35D-C9CE-4AC1-C447-D307B31E4414}"/>
              </a:ext>
            </a:extLst>
          </p:cNvPr>
          <p:cNvSpPr txBox="1"/>
          <p:nvPr/>
        </p:nvSpPr>
        <p:spPr>
          <a:xfrm flipH="1">
            <a:off x="2882479" y="2061841"/>
            <a:ext cx="9144012" cy="707886"/>
          </a:xfrm>
          <a:prstGeom prst="rect">
            <a:avLst/>
          </a:prstGeom>
          <a:solidFill>
            <a:srgbClr val="92D050">
              <a:alpha val="15000"/>
            </a:srgbClr>
          </a:solidFill>
          <a:ln>
            <a:solidFill>
              <a:schemeClr val="accent2"/>
            </a:solidFill>
          </a:ln>
        </p:spPr>
        <p:txBody>
          <a:bodyPr wrap="square" rtlCol="0">
            <a:spAutoFit/>
          </a:bodyPr>
          <a:lstStyle/>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	</a:t>
            </a:r>
            <a:r>
              <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rPr>
              <a:t>.section .</a:t>
            </a:r>
            <a:r>
              <a:rPr lang="en-US" sz="2000" dirty="0" err="1">
                <a:solidFill>
                  <a:schemeClr val="tx2"/>
                </a:solidFill>
                <a:latin typeface="Consolas" panose="020B0609020204030204" pitchFamily="49" charset="0"/>
                <a:ea typeface="CMU Bright" panose="02000603000000000000" pitchFamily="2" charset="0"/>
                <a:cs typeface="Consolas" panose="020B0609020204030204" pitchFamily="49" charset="0"/>
              </a:rPr>
              <a:t>rodata</a:t>
            </a:r>
            <a:endPar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endParaRPr>
          </a:p>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r>
              <a:rPr lang="en-US" sz="2000" dirty="0" err="1">
                <a:solidFill>
                  <a:srgbClr val="FF0000"/>
                </a:solidFill>
                <a:latin typeface="Consolas" panose="020B0609020204030204" pitchFamily="49" charset="0"/>
                <a:ea typeface="CMU Bright" panose="02000603000000000000" pitchFamily="2" charset="0"/>
                <a:cs typeface="Consolas" panose="020B0609020204030204" pitchFamily="49" charset="0"/>
              </a:rPr>
              <a:t>Lmsg</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.string "Hello World"</a:t>
            </a:r>
          </a:p>
        </p:txBody>
      </p:sp>
      <p:sp>
        <p:nvSpPr>
          <p:cNvPr id="15" name="Rectangle 14">
            <a:extLst>
              <a:ext uri="{FF2B5EF4-FFF2-40B4-BE49-F238E27FC236}">
                <a16:creationId xmlns:a16="http://schemas.microsoft.com/office/drawing/2014/main" id="{000DB840-DA8D-E926-8CFE-056A7B4C0D71}"/>
              </a:ext>
            </a:extLst>
          </p:cNvPr>
          <p:cNvSpPr/>
          <p:nvPr/>
        </p:nvSpPr>
        <p:spPr>
          <a:xfrm>
            <a:off x="2894301" y="2729423"/>
            <a:ext cx="9183518" cy="3729735"/>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main:</a:t>
            </a:r>
          </a:p>
          <a:p>
            <a:r>
              <a:rPr lang="en-US" sz="2000" dirty="0">
                <a:solidFill>
                  <a:schemeClr val="tx1">
                    <a:lumMod val="50000"/>
                  </a:schemeClr>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i="1" dirty="0">
                <a:solidFill>
                  <a:srgbClr val="C00000"/>
                </a:solidFill>
                <a:latin typeface="Times New Roman" panose="02020603050405020304" pitchFamily="18" charset="0"/>
                <a:cs typeface="Times New Roman" panose="02020603050405020304" pitchFamily="18" charset="0"/>
              </a:rPr>
              <a:t>1</a:t>
            </a:r>
            <a:r>
              <a:rPr lang="en-US" sz="2000" dirty="0">
                <a:solidFill>
                  <a:schemeClr val="tx2"/>
                </a:solidFill>
                <a:latin typeface="Consolas" panose="020B0609020204030204" pitchFamily="49" charset="0"/>
              </a:rPr>
              <a:t>]  // replaces:  </a:t>
            </a:r>
            <a:r>
              <a:rPr lang="en-US" sz="2000" dirty="0" err="1">
                <a:solidFill>
                  <a:srgbClr val="FF0000"/>
                </a:solidFill>
                <a:latin typeface="Consolas" panose="020B0609020204030204" pitchFamily="49" charset="0"/>
              </a:rPr>
              <a:t>ldr</a:t>
            </a:r>
            <a:r>
              <a:rPr lang="en-US" sz="2000" dirty="0">
                <a:solidFill>
                  <a:srgbClr val="FF0000"/>
                </a:solidFill>
                <a:latin typeface="Consolas" panose="020B0609020204030204" pitchFamily="49" charset="0"/>
              </a:rPr>
              <a:t> r0, =y</a:t>
            </a:r>
            <a:endParaRPr lang="en-US" sz="2000" dirty="0">
              <a:solidFill>
                <a:schemeClr val="tx1">
                  <a:lumMod val="50000"/>
                </a:schemeClr>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i="1" dirty="0">
                <a:solidFill>
                  <a:srgbClr val="C00000"/>
                </a:solidFill>
                <a:latin typeface="Times New Roman" panose="02020603050405020304" pitchFamily="18" charset="0"/>
                <a:cs typeface="Times New Roman" panose="02020603050405020304" pitchFamily="18" charset="0"/>
              </a:rPr>
              <a:t>2</a:t>
            </a:r>
            <a:r>
              <a:rPr lang="en-US" sz="2000" dirty="0">
                <a:solidFill>
                  <a:schemeClr val="tx2"/>
                </a:solidFill>
                <a:latin typeface="Consolas" panose="020B0609020204030204" pitchFamily="49" charset="0"/>
              </a:rPr>
              <a:t>]  </a:t>
            </a:r>
            <a:r>
              <a:rPr lang="en-US" dirty="0">
                <a:solidFill>
                  <a:schemeClr val="tx2"/>
                </a:solidFill>
                <a:latin typeface="Consolas" panose="020B0609020204030204" pitchFamily="49" charset="0"/>
              </a:rPr>
              <a:t>// replaces:  </a:t>
            </a:r>
            <a:r>
              <a:rPr lang="en-US" dirty="0" err="1">
                <a:solidFill>
                  <a:srgbClr val="FF0000"/>
                </a:solidFill>
                <a:latin typeface="Consolas" panose="020B0609020204030204" pitchFamily="49" charset="0"/>
              </a:rPr>
              <a:t>ldr</a:t>
            </a:r>
            <a:r>
              <a:rPr lang="en-US" dirty="0">
                <a:solidFill>
                  <a:srgbClr val="FF0000"/>
                </a:solidFill>
                <a:latin typeface="Consolas" panose="020B0609020204030204" pitchFamily="49" charset="0"/>
              </a:rPr>
              <a:t> r0, =y</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&lt;last line of your assembly, typically a function return&gt;</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.word  y		// entry #1 32-bit address for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entry #2 32-bit address for x</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.word  .</a:t>
            </a:r>
            <a:r>
              <a:rPr lang="en-US" sz="2000" dirty="0" err="1">
                <a:solidFill>
                  <a:schemeClr val="tx2"/>
                </a:solidFill>
                <a:latin typeface="Consolas" panose="020B0609020204030204" pitchFamily="49" charset="0"/>
                <a:cs typeface="Consolas" panose="020B0609020204030204" pitchFamily="49" charset="0"/>
              </a:rPr>
              <a:t>Lmesg</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rPr>
              <a:t>// entry #3 32-bit address for .</a:t>
            </a:r>
            <a:r>
              <a:rPr lang="en-US" sz="2000" dirty="0" err="1">
                <a:solidFill>
                  <a:schemeClr val="tx2"/>
                </a:solidFill>
                <a:latin typeface="Consolas" panose="020B0609020204030204" pitchFamily="49" charset="0"/>
              </a:rPr>
              <a:t>Lmesg</a:t>
            </a:r>
            <a:endParaRPr lang="en-US" sz="2000"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0959E252-1056-7538-329B-C887934B9A3B}"/>
              </a:ext>
            </a:extLst>
          </p:cNvPr>
          <p:cNvCxnSpPr>
            <a:cxnSpLocks/>
          </p:cNvCxnSpPr>
          <p:nvPr/>
        </p:nvCxnSpPr>
        <p:spPr>
          <a:xfrm>
            <a:off x="3450118" y="4501593"/>
            <a:ext cx="0" cy="1156804"/>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6B59A4-67A4-0281-7283-EAEFBC098BB1}"/>
              </a:ext>
            </a:extLst>
          </p:cNvPr>
          <p:cNvSpPr txBox="1"/>
          <p:nvPr/>
        </p:nvSpPr>
        <p:spPr>
          <a:xfrm>
            <a:off x="2882479" y="4198823"/>
            <a:ext cx="1051891" cy="338554"/>
          </a:xfrm>
          <a:prstGeom prst="rect">
            <a:avLst/>
          </a:prstGeom>
          <a:noFill/>
        </p:spPr>
        <p:txBody>
          <a:bodyPr wrap="none" rtlCol="0">
            <a:spAutoFit/>
          </a:bodyPr>
          <a:lstStyle/>
          <a:p>
            <a:r>
              <a:rPr lang="en-US" sz="1600" i="1" dirty="0">
                <a:solidFill>
                  <a:srgbClr val="0070C0"/>
                </a:solidFill>
              </a:rPr>
              <a:t>(address)</a:t>
            </a:r>
          </a:p>
        </p:txBody>
      </p:sp>
      <p:sp>
        <p:nvSpPr>
          <p:cNvPr id="19" name="TextBox 18">
            <a:extLst>
              <a:ext uri="{FF2B5EF4-FFF2-40B4-BE49-F238E27FC236}">
                <a16:creationId xmlns:a16="http://schemas.microsoft.com/office/drawing/2014/main" id="{A238FACF-9991-580F-2C0C-67F20307A3CA}"/>
              </a:ext>
            </a:extLst>
          </p:cNvPr>
          <p:cNvSpPr txBox="1"/>
          <p:nvPr/>
        </p:nvSpPr>
        <p:spPr>
          <a:xfrm>
            <a:off x="2086190" y="4879394"/>
            <a:ext cx="1297150" cy="261610"/>
          </a:xfrm>
          <a:prstGeom prst="rect">
            <a:avLst/>
          </a:prstGeom>
          <a:solidFill>
            <a:schemeClr val="bg1"/>
          </a:solidFill>
          <a:ln w="22225">
            <a:solidFill>
              <a:schemeClr val="accent1"/>
            </a:solidFill>
          </a:ln>
        </p:spPr>
        <p:txBody>
          <a:bodyPr wrap="none" rtlCol="0">
            <a:spAutoFit/>
          </a:bodyPr>
          <a:lstStyle/>
          <a:p>
            <a:pPr algn="r"/>
            <a:r>
              <a:rPr lang="en-US" sz="1100" i="1" dirty="0">
                <a:solidFill>
                  <a:srgbClr val="0070C0"/>
                </a:solidFill>
              </a:rPr>
              <a:t>displacement2 - 8</a:t>
            </a:r>
          </a:p>
        </p:txBody>
      </p:sp>
      <p:sp>
        <p:nvSpPr>
          <p:cNvPr id="3" name="Right Arrow 2">
            <a:extLst>
              <a:ext uri="{FF2B5EF4-FFF2-40B4-BE49-F238E27FC236}">
                <a16:creationId xmlns:a16="http://schemas.microsoft.com/office/drawing/2014/main" id="{3C279EF0-D2A9-0B24-2355-D3772A7F5696}"/>
              </a:ext>
            </a:extLst>
          </p:cNvPr>
          <p:cNvSpPr/>
          <p:nvPr/>
        </p:nvSpPr>
        <p:spPr>
          <a:xfrm>
            <a:off x="1663430" y="5613296"/>
            <a:ext cx="1967750" cy="92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F143EC6-71CE-8C79-29DB-303E45F84584}"/>
              </a:ext>
            </a:extLst>
          </p:cNvPr>
          <p:cNvCxnSpPr>
            <a:cxnSpLocks/>
          </p:cNvCxnSpPr>
          <p:nvPr/>
        </p:nvCxnSpPr>
        <p:spPr>
          <a:xfrm>
            <a:off x="1969509" y="3557028"/>
            <a:ext cx="0" cy="2109528"/>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4C2F31-5DCB-A838-0D3E-1BF844D00F44}"/>
              </a:ext>
            </a:extLst>
          </p:cNvPr>
          <p:cNvSpPr txBox="1"/>
          <p:nvPr/>
        </p:nvSpPr>
        <p:spPr>
          <a:xfrm>
            <a:off x="2857394" y="3387751"/>
            <a:ext cx="1051891" cy="338554"/>
          </a:xfrm>
          <a:prstGeom prst="rect">
            <a:avLst/>
          </a:prstGeom>
          <a:noFill/>
        </p:spPr>
        <p:txBody>
          <a:bodyPr wrap="none" rtlCol="0">
            <a:spAutoFit/>
          </a:bodyPr>
          <a:lstStyle/>
          <a:p>
            <a:r>
              <a:rPr lang="en-US" sz="1600" i="1" dirty="0">
                <a:solidFill>
                  <a:srgbClr val="0070C0"/>
                </a:solidFill>
              </a:rPr>
              <a:t>(address)</a:t>
            </a:r>
          </a:p>
        </p:txBody>
      </p:sp>
      <p:sp>
        <p:nvSpPr>
          <p:cNvPr id="21" name="TextBox 20">
            <a:extLst>
              <a:ext uri="{FF2B5EF4-FFF2-40B4-BE49-F238E27FC236}">
                <a16:creationId xmlns:a16="http://schemas.microsoft.com/office/drawing/2014/main" id="{1931FE97-4D82-1CB3-0BFA-ECE94E1ABE75}"/>
              </a:ext>
            </a:extLst>
          </p:cNvPr>
          <p:cNvSpPr txBox="1"/>
          <p:nvPr/>
        </p:nvSpPr>
        <p:spPr>
          <a:xfrm>
            <a:off x="482504" y="4014157"/>
            <a:ext cx="1394933" cy="276999"/>
          </a:xfrm>
          <a:prstGeom prst="rect">
            <a:avLst/>
          </a:prstGeom>
          <a:solidFill>
            <a:schemeClr val="bg1"/>
          </a:solidFill>
          <a:ln w="22225">
            <a:solidFill>
              <a:schemeClr val="accent1"/>
            </a:solidFill>
          </a:ln>
        </p:spPr>
        <p:txBody>
          <a:bodyPr wrap="none" rtlCol="0">
            <a:spAutoFit/>
          </a:bodyPr>
          <a:lstStyle/>
          <a:p>
            <a:pPr algn="r"/>
            <a:r>
              <a:rPr lang="en-US" sz="1200" i="1" dirty="0">
                <a:solidFill>
                  <a:srgbClr val="0070C0"/>
                </a:solidFill>
              </a:rPr>
              <a:t>displacement1 - 8</a:t>
            </a:r>
          </a:p>
        </p:txBody>
      </p:sp>
      <p:cxnSp>
        <p:nvCxnSpPr>
          <p:cNvPr id="10" name="Straight Connector 9">
            <a:extLst>
              <a:ext uri="{FF2B5EF4-FFF2-40B4-BE49-F238E27FC236}">
                <a16:creationId xmlns:a16="http://schemas.microsoft.com/office/drawing/2014/main" id="{DD722324-CF39-A52F-76B3-C1D1CA1E5F1A}"/>
              </a:ext>
            </a:extLst>
          </p:cNvPr>
          <p:cNvCxnSpPr>
            <a:stCxn id="20" idx="1"/>
          </p:cNvCxnSpPr>
          <p:nvPr/>
        </p:nvCxnSpPr>
        <p:spPr>
          <a:xfrm flipH="1">
            <a:off x="1852104" y="3557028"/>
            <a:ext cx="100529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C8FA51-97B1-DFD8-F9D7-BED6739F86DF}"/>
              </a:ext>
            </a:extLst>
          </p:cNvPr>
          <p:cNvSpPr txBox="1"/>
          <p:nvPr/>
        </p:nvSpPr>
        <p:spPr>
          <a:xfrm>
            <a:off x="467520" y="1109989"/>
            <a:ext cx="2057722" cy="2246769"/>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t>The </a:t>
            </a:r>
            <a:r>
              <a:rPr lang="en-US" sz="2000" dirty="0">
                <a:solidFill>
                  <a:srgbClr val="C00000"/>
                </a:solidFill>
              </a:rPr>
              <a:t>displacement is different </a:t>
            </a:r>
            <a:r>
              <a:rPr lang="en-US" sz="2000" dirty="0"/>
              <a:t>for each use.</a:t>
            </a:r>
          </a:p>
          <a:p>
            <a:r>
              <a:rPr lang="en-US" sz="2000" dirty="0"/>
              <a:t>As the PC is different at each instruction </a:t>
            </a:r>
          </a:p>
        </p:txBody>
      </p:sp>
    </p:spTree>
    <p:extLst>
      <p:ext uri="{BB962C8B-B14F-4D97-AF65-F5344CB8AC3E}">
        <p14:creationId xmlns:p14="http://schemas.microsoft.com/office/powerpoint/2010/main" val="166673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246867" y="307684"/>
            <a:ext cx="11469734" cy="450287"/>
          </a:xfrm>
        </p:spPr>
        <p:txBody>
          <a:bodyPr/>
          <a:lstStyle/>
          <a:p>
            <a:r>
              <a:rPr lang="en-US" dirty="0"/>
              <a:t>ARM Assembly Source File: Header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452155" y="2965796"/>
            <a:ext cx="11287690" cy="3706295"/>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.arch </a:t>
            </a:r>
            <a:r>
              <a:rPr lang="en-US" sz="2000" b="1" dirty="0">
                <a:solidFill>
                  <a:srgbClr val="F37440"/>
                </a:solidFill>
                <a:latin typeface="Courier New" panose="02070309020205020404" pitchFamily="49" charset="0"/>
                <a:cs typeface="Courier New" panose="02070309020205020404" pitchFamily="49" charset="0"/>
              </a:rPr>
              <a:t>&lt;architecture&gt;</a:t>
            </a:r>
          </a:p>
          <a:p>
            <a:pPr lvl="1"/>
            <a:r>
              <a:rPr lang="en-US" sz="2000" dirty="0"/>
              <a:t>Specifies the target architecture to generate machine code</a:t>
            </a:r>
          </a:p>
          <a:p>
            <a:pPr lvl="1"/>
            <a:r>
              <a:rPr lang="en-US" sz="2000" dirty="0"/>
              <a:t>Typically specify oldest ARM arch you want the code to run on – most arm CPUs are backwards compatible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.arm</a:t>
            </a:r>
          </a:p>
          <a:p>
            <a:pPr lvl="1"/>
            <a:r>
              <a:rPr lang="en-US" sz="2000" dirty="0">
                <a:cs typeface="Courier New" panose="02070309020205020404" pitchFamily="49" charset="0"/>
              </a:rPr>
              <a:t>Use the 32-bit ARM instructions, There is an alternative 16-bit instruction set called thumb that we will not be using</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t>
            </a:r>
            <a:r>
              <a:rPr lang="en-US" sz="2000" b="1" dirty="0" err="1">
                <a:solidFill>
                  <a:srgbClr val="7030A0"/>
                </a:solidFill>
                <a:latin typeface="Courier New" panose="02070309020205020404" pitchFamily="49" charset="0"/>
                <a:cs typeface="Courier New" panose="02070309020205020404" pitchFamily="49" charset="0"/>
              </a:rPr>
              <a:t>fpu</a:t>
            </a:r>
            <a:r>
              <a:rPr lang="en-US" sz="2000" b="1" dirty="0">
                <a:solidFill>
                  <a:srgbClr val="7030A0"/>
                </a:solidFill>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&lt;version&gt;</a:t>
            </a:r>
          </a:p>
          <a:p>
            <a:pPr lvl="1"/>
            <a:r>
              <a:rPr lang="en-US" sz="2000" dirty="0">
                <a:cs typeface="Courier New" panose="02070309020205020404" pitchFamily="49" charset="0"/>
              </a:rPr>
              <a:t>Specify which floating point co-processor instructions to use (OPTIONAL we will not be using floating point)</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97612" y="1216365"/>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32456" y="1564066"/>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88230" y="1280469"/>
            <a:ext cx="2148575" cy="923330"/>
          </a:xfrm>
          <a:prstGeom prst="rect">
            <a:avLst/>
          </a:prstGeom>
          <a:noFill/>
          <a:ln w="28575">
            <a:solidFill>
              <a:schemeClr val="accent1"/>
            </a:solidFill>
          </a:ln>
        </p:spPr>
        <p:txBody>
          <a:bodyPr wrap="square" rtlCol="0">
            <a:spAutoFit/>
          </a:bodyPr>
          <a:lstStyle/>
          <a:p>
            <a:pPr algn="ctr"/>
            <a:r>
              <a:rPr lang="en-US" b="1" dirty="0">
                <a:solidFill>
                  <a:schemeClr val="accent1"/>
                </a:solidFill>
              </a:rPr>
              <a:t>File Header</a:t>
            </a:r>
            <a:r>
              <a:rPr lang="en-US" dirty="0"/>
              <a:t> </a:t>
            </a:r>
          </a:p>
          <a:p>
            <a:pPr algn="ctr"/>
            <a:r>
              <a:rPr lang="en-US" dirty="0"/>
              <a:t>At the top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97612" y="2471128"/>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8FE662F3-A3F8-334E-BF2A-E41213CC461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5214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1144A-AFC7-7B4E-8623-EC0D3B10B625}"/>
              </a:ext>
            </a:extLst>
          </p:cNvPr>
          <p:cNvSpPr>
            <a:spLocks noGrp="1"/>
          </p:cNvSpPr>
          <p:nvPr>
            <p:ph type="title"/>
          </p:nvPr>
        </p:nvSpPr>
        <p:spPr>
          <a:xfrm>
            <a:off x="58933" y="89522"/>
            <a:ext cx="5340671" cy="879015"/>
          </a:xfrm>
        </p:spPr>
        <p:txBody>
          <a:bodyPr/>
          <a:lstStyle/>
          <a:p>
            <a:r>
              <a:rPr lang="en-US" sz="2800" dirty="0" err="1"/>
              <a:t>putchar</a:t>
            </a:r>
            <a:r>
              <a:rPr lang="en-US" sz="2800" dirty="0"/>
              <a:t>/</a:t>
            </a:r>
            <a:r>
              <a:rPr lang="en-US" sz="2800" dirty="0" err="1"/>
              <a:t>getchar</a:t>
            </a:r>
            <a:br>
              <a:rPr lang="en-US" sz="2800" dirty="0"/>
            </a:br>
            <a:r>
              <a:rPr lang="en-US" sz="2800" dirty="0"/>
              <a:t>Setting up and Usage</a:t>
            </a:r>
          </a:p>
        </p:txBody>
      </p:sp>
      <p:sp>
        <p:nvSpPr>
          <p:cNvPr id="4" name="Rounded Rectangle 3">
            <a:extLst>
              <a:ext uri="{FF2B5EF4-FFF2-40B4-BE49-F238E27FC236}">
                <a16:creationId xmlns:a16="http://schemas.microsoft.com/office/drawing/2014/main" id="{004187B1-772D-A943-B0FB-E74C8E01B8BE}"/>
              </a:ext>
            </a:extLst>
          </p:cNvPr>
          <p:cNvSpPr/>
          <p:nvPr/>
        </p:nvSpPr>
        <p:spPr bwMode="auto">
          <a:xfrm>
            <a:off x="6526890" y="0"/>
            <a:ext cx="5530268" cy="693586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        .extern </a:t>
            </a:r>
            <a:r>
              <a:rPr lang="en-US" dirty="0" err="1">
                <a:solidFill>
                  <a:srgbClr val="0070C0"/>
                </a:solidFill>
                <a:latin typeface="Consolas" panose="020B0609020204030204" pitchFamily="49" charset="0"/>
                <a:cs typeface="Consolas" panose="020B0609020204030204" pitchFamily="49" charset="0"/>
              </a:rPr>
              <a:t>getchar</a:t>
            </a:r>
            <a:endParaRPr lang="en-US" dirty="0">
              <a:solidFill>
                <a:srgbClr val="0070C0"/>
              </a:solidFill>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        .extern </a:t>
            </a:r>
            <a:r>
              <a:rPr lang="en-US" dirty="0" err="1">
                <a:solidFill>
                  <a:srgbClr val="0070C0"/>
                </a:solidFill>
                <a:latin typeface="Consolas" panose="020B0609020204030204" pitchFamily="49" charset="0"/>
                <a:cs typeface="Consolas" panose="020B0609020204030204" pitchFamily="49" charset="0"/>
              </a:rPr>
              <a:t>putchar</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.section .</a:t>
            </a:r>
            <a:r>
              <a:rPr lang="en-US" dirty="0" err="1">
                <a:latin typeface="Consolas" panose="020B0609020204030204" pitchFamily="49" charset="0"/>
                <a:cs typeface="Consolas" panose="020B0609020204030204" pitchFamily="49" charset="0"/>
              </a:rPr>
              <a:t>rodata</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Lfstr</a:t>
            </a:r>
            <a:r>
              <a:rPr lang="en-US" dirty="0">
                <a:latin typeface="Consolas" panose="020B0609020204030204" pitchFamily="49" charset="0"/>
                <a:cs typeface="Consolas" panose="020B0609020204030204" pitchFamily="49" charset="0"/>
              </a:rPr>
              <a:t>: .string  "Echo count: %d\n"</a:t>
            </a:r>
          </a:p>
          <a:p>
            <a:r>
              <a:rPr lang="en-US" dirty="0">
                <a:latin typeface="Consolas" panose="020B0609020204030204" pitchFamily="49" charset="0"/>
                <a:cs typeface="Consolas" panose="020B0609020204030204" pitchFamily="49" charset="0"/>
              </a:rPr>
              <a:t>        .text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EOF,         -1</a:t>
            </a:r>
          </a:p>
          <a:p>
            <a:r>
              <a:rPr lang="en-US" dirty="0">
                <a:latin typeface="Consolas" panose="020B0609020204030204" pitchFamily="49" charset="0"/>
                <a:cs typeface="Consolas" panose="020B0609020204030204" pitchFamily="49" charset="0"/>
              </a:rPr>
              <a:t>        .type   main, %function</a:t>
            </a:r>
          </a:p>
          <a:p>
            <a:r>
              <a:rPr lang="en-US" dirty="0">
                <a:latin typeface="Consolas" panose="020B0609020204030204" pitchFamily="49" charset="0"/>
                <a:cs typeface="Consolas" panose="020B0609020204030204" pitchFamily="49" charset="0"/>
              </a:rPr>
              <a:t>        .global main	 	 	  	 .</a:t>
            </a:r>
            <a:r>
              <a:rPr lang="en-US" dirty="0" err="1">
                <a:solidFill>
                  <a:schemeClr val="accent1"/>
                </a:solidFill>
                <a:latin typeface="Consolas" panose="020B0609020204030204" pitchFamily="49" charset="0"/>
                <a:cs typeface="Consolas" panose="020B0609020204030204" pitchFamily="49" charset="0"/>
              </a:rPr>
              <a:t>equ</a:t>
            </a:r>
            <a:r>
              <a:rPr lang="en-US" dirty="0">
                <a:solidFill>
                  <a:schemeClr val="accent1"/>
                </a:solidFill>
                <a:latin typeface="Consolas" panose="020B0609020204030204" pitchFamily="49" charset="0"/>
                <a:cs typeface="Consolas" panose="020B0609020204030204" pitchFamily="49" charset="0"/>
              </a:rPr>
              <a:t>    FP_OFF,    12</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EXIT_SUCCESS, 0</a:t>
            </a:r>
          </a:p>
          <a:p>
            <a:r>
              <a:rPr lang="en-US" dirty="0">
                <a:latin typeface="Consolas" panose="020B0609020204030204" pitchFamily="49" charset="0"/>
                <a:cs typeface="Consolas" panose="020B0609020204030204" pitchFamily="49" charset="0"/>
              </a:rPr>
              <a:t>main:   push    </a:t>
            </a:r>
            <a:r>
              <a:rPr lang="en-US" dirty="0">
                <a:solidFill>
                  <a:srgbClr val="F37440"/>
                </a:solidFill>
                <a:latin typeface="Consolas" panose="020B0609020204030204" pitchFamily="49" charset="0"/>
                <a:cs typeface="Consolas" panose="020B0609020204030204" pitchFamily="49" charset="0"/>
              </a:rPr>
              <a:t>{r4, r5,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add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mov     r4, 0  //r4 = count</a:t>
            </a:r>
          </a:p>
          <a:p>
            <a:endParaRPr lang="en-US" dirty="0">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cs typeface="Consolas" panose="020B0609020204030204" pitchFamily="49" charset="0"/>
              </a:rPr>
              <a:t>/* while loop code will go here */</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Ldone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mov     r1, r4 // count</a:t>
            </a:r>
          </a:p>
          <a:p>
            <a:r>
              <a:rPr lang="en-US" dirty="0">
                <a:solidFill>
                  <a:schemeClr val="accent5"/>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ldr</a:t>
            </a:r>
            <a:r>
              <a:rPr lang="en-US" dirty="0">
                <a:solidFill>
                  <a:schemeClr val="accent5"/>
                </a:solidFill>
                <a:latin typeface="Consolas" panose="020B0609020204030204" pitchFamily="49" charset="0"/>
                <a:cs typeface="Consolas" panose="020B0609020204030204" pitchFamily="49" charset="0"/>
              </a:rPr>
              <a:t>     r0, =.</a:t>
            </a:r>
            <a:r>
              <a:rPr lang="en-US" dirty="0" err="1">
                <a:solidFill>
                  <a:schemeClr val="accent5"/>
                </a:solidFill>
                <a:latin typeface="Consolas" panose="020B0609020204030204" pitchFamily="49" charset="0"/>
                <a:cs typeface="Consolas" panose="020B0609020204030204" pitchFamily="49" charset="0"/>
              </a:rPr>
              <a:t>Lfstr</a:t>
            </a:r>
            <a:endParaRPr lang="en-US" dirty="0">
              <a:solidFill>
                <a:schemeClr val="accent5"/>
              </a:solidFill>
              <a:latin typeface="Consolas" panose="020B0609020204030204" pitchFamily="49" charset="0"/>
              <a:cs typeface="Consolas" panose="020B0609020204030204" pitchFamily="49" charset="0"/>
            </a:endParaRPr>
          </a:p>
          <a:p>
            <a:r>
              <a:rPr lang="en-US" dirty="0">
                <a:solidFill>
                  <a:schemeClr val="accent5"/>
                </a:solidFill>
                <a:latin typeface="Consolas" panose="020B0609020204030204" pitchFamily="49" charset="0"/>
                <a:cs typeface="Consolas" panose="020B0609020204030204" pitchFamily="49" charset="0"/>
              </a:rPr>
              <a:t>        bl      </a:t>
            </a:r>
            <a:r>
              <a:rPr lang="en-US" dirty="0" err="1">
                <a:solidFill>
                  <a:schemeClr val="accent5"/>
                </a:solidFill>
                <a:latin typeface="Consolas" panose="020B0609020204030204" pitchFamily="49" charset="0"/>
                <a:cs typeface="Consolas" panose="020B0609020204030204" pitchFamily="49" charset="0"/>
              </a:rPr>
              <a:t>printf</a:t>
            </a:r>
            <a:endParaRPr lang="en-US" dirty="0">
              <a:solidFill>
                <a:schemeClr val="accent5"/>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mov     r0, EXIT_SUCCESS</a:t>
            </a:r>
          </a:p>
          <a:p>
            <a:r>
              <a:rPr lang="en-US" dirty="0">
                <a:latin typeface="Consolas" panose="020B0609020204030204" pitchFamily="49" charset="0"/>
                <a:cs typeface="Consolas" panose="020B0609020204030204" pitchFamily="49" charset="0"/>
              </a:rPr>
              <a:t>        sub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pop     </a:t>
            </a:r>
            <a:r>
              <a:rPr lang="en-US" dirty="0">
                <a:solidFill>
                  <a:srgbClr val="F37440"/>
                </a:solidFill>
                <a:latin typeface="Consolas" panose="020B0609020204030204" pitchFamily="49" charset="0"/>
                <a:cs typeface="Consolas" panose="020B0609020204030204" pitchFamily="49" charset="0"/>
              </a:rPr>
              <a:t>{r4, r5,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.size main, (. – main)</a:t>
            </a:r>
          </a:p>
        </p:txBody>
      </p:sp>
      <p:sp>
        <p:nvSpPr>
          <p:cNvPr id="5" name="Rounded Rectangle 4">
            <a:extLst>
              <a:ext uri="{FF2B5EF4-FFF2-40B4-BE49-F238E27FC236}">
                <a16:creationId xmlns:a16="http://schemas.microsoft.com/office/drawing/2014/main" id="{01D68DD2-7EB9-A348-B8F8-54456108F5BD}"/>
              </a:ext>
            </a:extLst>
          </p:cNvPr>
          <p:cNvSpPr/>
          <p:nvPr/>
        </p:nvSpPr>
        <p:spPr bwMode="auto">
          <a:xfrm>
            <a:off x="522403" y="1520189"/>
            <a:ext cx="5142708" cy="389548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#include &lt;</a:t>
            </a:r>
            <a:r>
              <a:rPr lang="en-US" sz="1600" b="1" dirty="0" err="1">
                <a:latin typeface="Courier New" panose="02070309020205020404" pitchFamily="49" charset="0"/>
                <a:cs typeface="Courier New" panose="02070309020205020404" pitchFamily="49" charset="0"/>
              </a:rPr>
              <a:t>stdio.h</a:t>
            </a:r>
            <a:r>
              <a:rPr lang="en-US" sz="1600" b="1" dirty="0">
                <a:latin typeface="Courier New" panose="02070309020205020404" pitchFamily="49" charset="0"/>
                <a:cs typeface="Courier New" panose="02070309020205020404" pitchFamily="49" charset="0"/>
              </a:rPr>
              <a:t>&gt;</a:t>
            </a:r>
          </a:p>
          <a:p>
            <a:r>
              <a:rPr lang="en-US" sz="1600" b="1" dirty="0">
                <a:latin typeface="Courier New" panose="02070309020205020404" pitchFamily="49" charset="0"/>
                <a:cs typeface="Courier New" panose="02070309020205020404" pitchFamily="49" charset="0"/>
              </a:rPr>
              <a:t>#include &lt;</a:t>
            </a:r>
            <a:r>
              <a:rPr lang="en-US" sz="1600" b="1" dirty="0" err="1">
                <a:latin typeface="Courier New" panose="02070309020205020404" pitchFamily="49" charset="0"/>
                <a:cs typeface="Courier New" panose="02070309020205020404" pitchFamily="49" charset="0"/>
              </a:rPr>
              <a:t>stdlib.h</a:t>
            </a:r>
            <a:r>
              <a:rPr lang="en-US" sz="1600" b="1" dirty="0">
                <a:latin typeface="Courier New" panose="02070309020205020404" pitchFamily="49" charset="0"/>
                <a:cs typeface="Courier New" panose="02070309020205020404" pitchFamily="49" charset="0"/>
              </a:rPr>
              <a:t>&gt;</a:t>
            </a:r>
          </a:p>
          <a:p>
            <a:r>
              <a:rPr lang="en-US" sz="1600" b="1" dirty="0">
                <a:latin typeface="Courier New" panose="02070309020205020404" pitchFamily="49" charset="0"/>
                <a:cs typeface="Courier New" panose="02070309020205020404" pitchFamily="49" charset="0"/>
              </a:rPr>
              <a:t>int</a:t>
            </a:r>
          </a:p>
          <a:p>
            <a:r>
              <a:rPr lang="en-US" sz="1600" b="1" dirty="0">
                <a:latin typeface="Courier New" panose="02070309020205020404" pitchFamily="49" charset="0"/>
                <a:cs typeface="Courier New" panose="02070309020205020404" pitchFamily="49" charset="0"/>
              </a:rPr>
              <a:t>main(void)</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c;</a:t>
            </a:r>
          </a:p>
          <a:p>
            <a:r>
              <a:rPr lang="en-US" sz="1600" b="1" dirty="0">
                <a:solidFill>
                  <a:srgbClr val="0070C0"/>
                </a:solidFill>
                <a:latin typeface="Courier New" panose="02070309020205020404" pitchFamily="49" charset="0"/>
                <a:cs typeface="Courier New" panose="02070309020205020404" pitchFamily="49" charset="0"/>
              </a:rPr>
              <a:t>    int count = 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while ((c = </a:t>
            </a:r>
            <a:r>
              <a:rPr lang="en-US" sz="1600" b="1" dirty="0" err="1">
                <a:latin typeface="Courier New" panose="02070309020205020404" pitchFamily="49" charset="0"/>
                <a:cs typeface="Courier New" panose="02070309020205020404" pitchFamily="49" charset="0"/>
              </a:rPr>
              <a:t>getchar</a:t>
            </a:r>
            <a:r>
              <a:rPr lang="en-US" sz="1600" b="1" dirty="0">
                <a:latin typeface="Courier New" panose="02070309020205020404" pitchFamily="49" charset="0"/>
                <a:cs typeface="Courier New" panose="02070309020205020404" pitchFamily="49" charset="0"/>
              </a:rPr>
              <a:t>()) != EOF)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putchar</a:t>
            </a:r>
            <a:r>
              <a:rPr lang="en-US" sz="1600" b="1" dirty="0">
                <a:latin typeface="Courier New" panose="02070309020205020404" pitchFamily="49" charset="0"/>
                <a:cs typeface="Courier New" panose="02070309020205020404" pitchFamily="49" charset="0"/>
              </a:rPr>
              <a:t>(c);</a:t>
            </a:r>
          </a:p>
          <a:p>
            <a:r>
              <a:rPr lang="en-US" sz="1600" b="1" dirty="0">
                <a:latin typeface="Courier New" panose="02070309020205020404" pitchFamily="49" charset="0"/>
                <a:cs typeface="Courier New" panose="02070309020205020404" pitchFamily="49" charset="0"/>
              </a:rPr>
              <a:t>        count++;</a:t>
            </a:r>
          </a:p>
          <a:p>
            <a:r>
              <a:rPr lang="en-US" sz="1600" b="1" dirty="0">
                <a:latin typeface="Courier New" panose="02070309020205020404" pitchFamily="49" charset="0"/>
                <a:cs typeface="Courier New" panose="02070309020205020404" pitchFamily="49" charset="0"/>
              </a:rPr>
              <a:t>    }</a:t>
            </a:r>
            <a:endParaRPr lang="en-US" sz="1600" b="1" dirty="0">
              <a:solidFill>
                <a:schemeClr val="accent5"/>
              </a:solidFill>
              <a:latin typeface="Courier New" panose="02070309020205020404" pitchFamily="49" charset="0"/>
              <a:cs typeface="Courier New" panose="02070309020205020404" pitchFamily="49" charset="0"/>
            </a:endParaRPr>
          </a:p>
          <a:p>
            <a:r>
              <a:rPr lang="en-US" sz="1600" b="1" dirty="0">
                <a:solidFill>
                  <a:schemeClr val="accent5"/>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printf</a:t>
            </a:r>
            <a:r>
              <a:rPr lang="en-US" sz="1600" b="1" dirty="0">
                <a:solidFill>
                  <a:schemeClr val="accent5"/>
                </a:solidFill>
                <a:latin typeface="Courier New" panose="02070309020205020404" pitchFamily="49" charset="0"/>
                <a:cs typeface="Courier New" panose="02070309020205020404" pitchFamily="49" charset="0"/>
              </a:rPr>
              <a:t>("Echo count: %d\n”, count);</a:t>
            </a:r>
          </a:p>
          <a:p>
            <a:r>
              <a:rPr lang="en-US" sz="1600" b="1" dirty="0">
                <a:latin typeface="Courier New" panose="02070309020205020404" pitchFamily="49" charset="0"/>
                <a:cs typeface="Courier New" panose="02070309020205020404" pitchFamily="49" charset="0"/>
              </a:rPr>
              <a:t>    return EXIT_SUCCESS;</a:t>
            </a:r>
          </a:p>
          <a:p>
            <a:r>
              <a:rPr lang="en-US" sz="16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1E320749-93FA-5D4A-B74C-8A193388D529}"/>
              </a:ext>
            </a:extLst>
          </p:cNvPr>
          <p:cNvSpPr txBox="1"/>
          <p:nvPr/>
        </p:nvSpPr>
        <p:spPr>
          <a:xfrm>
            <a:off x="3630002" y="3850776"/>
            <a:ext cx="851515" cy="369332"/>
          </a:xfrm>
          <a:prstGeom prst="rect">
            <a:avLst/>
          </a:prstGeom>
          <a:solidFill>
            <a:schemeClr val="bg1"/>
          </a:solidFill>
          <a:ln>
            <a:solidFill>
              <a:schemeClr val="accent1"/>
            </a:solidFill>
          </a:ln>
        </p:spPr>
        <p:txBody>
          <a:bodyPr wrap="none" rtlCol="0">
            <a:spAutoFit/>
          </a:bodyPr>
          <a:lstStyle/>
          <a:p>
            <a:r>
              <a:rPr lang="en-US" dirty="0">
                <a:solidFill>
                  <a:srgbClr val="0070C0"/>
                </a:solidFill>
              </a:rPr>
              <a:t>r0    r1</a:t>
            </a:r>
          </a:p>
        </p:txBody>
      </p:sp>
      <p:cxnSp>
        <p:nvCxnSpPr>
          <p:cNvPr id="7" name="Straight Arrow Connector 6">
            <a:extLst>
              <a:ext uri="{FF2B5EF4-FFF2-40B4-BE49-F238E27FC236}">
                <a16:creationId xmlns:a16="http://schemas.microsoft.com/office/drawing/2014/main" id="{D6E7CB4B-119B-5A48-A284-4C3111F092B9}"/>
              </a:ext>
            </a:extLst>
          </p:cNvPr>
          <p:cNvCxnSpPr>
            <a:cxnSpLocks/>
          </p:cNvCxnSpPr>
          <p:nvPr/>
        </p:nvCxnSpPr>
        <p:spPr>
          <a:xfrm>
            <a:off x="3781248" y="4123818"/>
            <a:ext cx="0" cy="4307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7F8C93-3CCF-D448-816D-7A4464007EC6}"/>
              </a:ext>
            </a:extLst>
          </p:cNvPr>
          <p:cNvCxnSpPr>
            <a:cxnSpLocks/>
          </p:cNvCxnSpPr>
          <p:nvPr/>
        </p:nvCxnSpPr>
        <p:spPr>
          <a:xfrm>
            <a:off x="4238448" y="4123818"/>
            <a:ext cx="361597" cy="4307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62C1AB1-438D-2047-9F3E-DBDD31B7A26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774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1144A-AFC7-7B4E-8623-EC0D3B10B625}"/>
              </a:ext>
            </a:extLst>
          </p:cNvPr>
          <p:cNvSpPr>
            <a:spLocks noGrp="1"/>
          </p:cNvSpPr>
          <p:nvPr>
            <p:ph type="title"/>
          </p:nvPr>
        </p:nvSpPr>
        <p:spPr>
          <a:xfrm>
            <a:off x="196115" y="458033"/>
            <a:ext cx="5514843" cy="617487"/>
          </a:xfrm>
        </p:spPr>
        <p:txBody>
          <a:bodyPr/>
          <a:lstStyle/>
          <a:p>
            <a:r>
              <a:rPr lang="en-US" sz="2800" dirty="0" err="1"/>
              <a:t>Putchar</a:t>
            </a:r>
            <a:r>
              <a:rPr lang="en-US" sz="2800" dirty="0"/>
              <a:t>/</a:t>
            </a:r>
            <a:r>
              <a:rPr lang="en-US" sz="2800" dirty="0" err="1"/>
              <a:t>getchar</a:t>
            </a:r>
            <a:r>
              <a:rPr lang="en-US" sz="2800" dirty="0"/>
              <a:t>: </a:t>
            </a:r>
            <a:br>
              <a:rPr lang="en-US" sz="2800" dirty="0"/>
            </a:br>
            <a:r>
              <a:rPr lang="en-US" sz="2800" dirty="0"/>
              <a:t>The while loop</a:t>
            </a:r>
          </a:p>
        </p:txBody>
      </p:sp>
      <p:sp>
        <p:nvSpPr>
          <p:cNvPr id="4" name="Rounded Rectangle 3">
            <a:extLst>
              <a:ext uri="{FF2B5EF4-FFF2-40B4-BE49-F238E27FC236}">
                <a16:creationId xmlns:a16="http://schemas.microsoft.com/office/drawing/2014/main" id="{004187B1-772D-A943-B0FB-E74C8E01B8BE}"/>
              </a:ext>
            </a:extLst>
          </p:cNvPr>
          <p:cNvSpPr/>
          <p:nvPr/>
        </p:nvSpPr>
        <p:spPr bwMode="auto">
          <a:xfrm>
            <a:off x="7023279" y="882603"/>
            <a:ext cx="4588388" cy="452889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mov     r4, 0  //count</a:t>
            </a:r>
          </a:p>
          <a:p>
            <a:r>
              <a:rPr lang="en-US" sz="2000" dirty="0">
                <a:solidFill>
                  <a:srgbClr val="00B050"/>
                </a:solidFill>
                <a:latin typeface="Consolas" panose="020B0609020204030204" pitchFamily="49" charset="0"/>
                <a:cs typeface="Consolas" panose="020B0609020204030204" pitchFamily="49" charset="0"/>
              </a:rPr>
              <a:t>        bl      </a:t>
            </a:r>
            <a:r>
              <a:rPr lang="en-US" sz="2000" dirty="0" err="1">
                <a:solidFill>
                  <a:srgbClr val="00B050"/>
                </a:solidFill>
                <a:latin typeface="Consolas" panose="020B0609020204030204" pitchFamily="49" charset="0"/>
                <a:cs typeface="Consolas" panose="020B0609020204030204" pitchFamily="49" charset="0"/>
              </a:rPr>
              <a:t>getchar</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r0, EOF</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Ldone</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Lloop</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bl      </a:t>
            </a:r>
            <a:r>
              <a:rPr lang="en-US" sz="2000" dirty="0" err="1">
                <a:solidFill>
                  <a:srgbClr val="7030A0"/>
                </a:solidFill>
                <a:latin typeface="Consolas" panose="020B0609020204030204" pitchFamily="49" charset="0"/>
                <a:cs typeface="Consolas" panose="020B0609020204030204" pitchFamily="49" charset="0"/>
              </a:rPr>
              <a:t>putchar</a:t>
            </a:r>
            <a:endParaRPr lang="en-US" sz="2000" dirty="0">
              <a:solidFill>
                <a:srgbClr val="7030A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bl      </a:t>
            </a:r>
            <a:r>
              <a:rPr lang="en-US" sz="2000" dirty="0" err="1">
                <a:solidFill>
                  <a:srgbClr val="00B050"/>
                </a:solidFill>
                <a:latin typeface="Consolas" panose="020B0609020204030204" pitchFamily="49" charset="0"/>
                <a:cs typeface="Consolas" panose="020B0609020204030204" pitchFamily="49" charset="0"/>
              </a:rPr>
              <a:t>getchar</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add     r4, r4, 1</a:t>
            </a:r>
          </a:p>
          <a:p>
            <a:r>
              <a:rPr lang="en-US" sz="2000" dirty="0">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r0, EOF</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bne</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Lloop</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Ldone</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mov     r1, r4</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ldr</a:t>
            </a:r>
            <a:r>
              <a:rPr lang="en-US" sz="2000" dirty="0">
                <a:solidFill>
                  <a:srgbClr val="F3753F"/>
                </a:solidFill>
                <a:latin typeface="Consolas" panose="020B0609020204030204" pitchFamily="49" charset="0"/>
                <a:cs typeface="Consolas" panose="020B0609020204030204" pitchFamily="49" charset="0"/>
              </a:rPr>
              <a:t>     r0, =</a:t>
            </a:r>
            <a:r>
              <a:rPr lang="en-US" sz="2000" dirty="0" err="1">
                <a:solidFill>
                  <a:srgbClr val="F3753F"/>
                </a:solidFill>
                <a:latin typeface="Consolas" panose="020B0609020204030204" pitchFamily="49" charset="0"/>
                <a:cs typeface="Consolas" panose="020B0609020204030204" pitchFamily="49" charset="0"/>
              </a:rPr>
              <a:t>pfstr</a:t>
            </a:r>
            <a:endParaRPr lang="en-US" sz="2000" dirty="0">
              <a:solidFill>
                <a:srgbClr val="F3753F"/>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      </a:t>
            </a:r>
            <a:r>
              <a:rPr lang="en-US" sz="2000" dirty="0" err="1">
                <a:solidFill>
                  <a:srgbClr val="F3753F"/>
                </a:solidFill>
                <a:latin typeface="Consolas" panose="020B0609020204030204" pitchFamily="49" charset="0"/>
                <a:cs typeface="Consolas" panose="020B0609020204030204" pitchFamily="49" charset="0"/>
              </a:rPr>
              <a:t>printf</a:t>
            </a:r>
            <a:endParaRPr lang="en-US" sz="2000" dirty="0">
              <a:solidFill>
                <a:srgbClr val="F3753F"/>
              </a:solidFill>
              <a:latin typeface="Consolas" panose="020B0609020204030204" pitchFamily="49" charset="0"/>
              <a:cs typeface="Consolas" panose="020B0609020204030204" pitchFamily="49" charset="0"/>
            </a:endParaRPr>
          </a:p>
        </p:txBody>
      </p:sp>
      <p:sp>
        <p:nvSpPr>
          <p:cNvPr id="5" name="Rounded Rectangle 4">
            <a:extLst>
              <a:ext uri="{FF2B5EF4-FFF2-40B4-BE49-F238E27FC236}">
                <a16:creationId xmlns:a16="http://schemas.microsoft.com/office/drawing/2014/main" id="{01D68DD2-7EB9-A348-B8F8-54456108F5BD}"/>
              </a:ext>
            </a:extLst>
          </p:cNvPr>
          <p:cNvSpPr/>
          <p:nvPr/>
        </p:nvSpPr>
        <p:spPr bwMode="auto">
          <a:xfrm>
            <a:off x="272161" y="2798642"/>
            <a:ext cx="4588389" cy="389548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latin typeface="Consolas" panose="020B0609020204030204" pitchFamily="49" charset="0"/>
                <a:cs typeface="Consolas" panose="020B0609020204030204" pitchFamily="49" charset="0"/>
              </a:rPr>
              <a:t>#include &lt;</a:t>
            </a:r>
            <a:r>
              <a:rPr lang="en-US" sz="1600" dirty="0" err="1">
                <a:latin typeface="Consolas" panose="020B0609020204030204" pitchFamily="49" charset="0"/>
                <a:cs typeface="Consolas" panose="020B0609020204030204" pitchFamily="49" charset="0"/>
              </a:rPr>
              <a:t>stdio.h</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#include &lt;</a:t>
            </a:r>
            <a:r>
              <a:rPr lang="en-US" sz="1600" dirty="0" err="1">
                <a:latin typeface="Consolas" panose="020B0609020204030204" pitchFamily="49" charset="0"/>
                <a:cs typeface="Consolas" panose="020B0609020204030204" pitchFamily="49" charset="0"/>
              </a:rPr>
              <a:t>stdlib.h</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int</a:t>
            </a:r>
          </a:p>
          <a:p>
            <a:r>
              <a:rPr lang="en-US" sz="1600" dirty="0">
                <a:latin typeface="Consolas" panose="020B0609020204030204" pitchFamily="49" charset="0"/>
                <a:cs typeface="Consolas" panose="020B0609020204030204" pitchFamily="49" charset="0"/>
              </a:rPr>
              <a:t>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int c;</a:t>
            </a:r>
          </a:p>
          <a:p>
            <a:r>
              <a:rPr lang="en-US" sz="1600" dirty="0">
                <a:latin typeface="Consolas" panose="020B0609020204030204" pitchFamily="49" charset="0"/>
                <a:cs typeface="Consolas" panose="020B0609020204030204" pitchFamily="49" charset="0"/>
              </a:rPr>
              <a:t>    int count =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while (</a:t>
            </a:r>
            <a:r>
              <a:rPr lang="en-US" sz="1600" dirty="0">
                <a:solidFill>
                  <a:srgbClr val="00B050"/>
                </a:solidFill>
                <a:latin typeface="Consolas" panose="020B0609020204030204" pitchFamily="49" charset="0"/>
                <a:cs typeface="Consolas" panose="020B0609020204030204" pitchFamily="49" charset="0"/>
              </a:rPr>
              <a:t>(c = </a:t>
            </a:r>
            <a:r>
              <a:rPr lang="en-US" sz="1600" dirty="0" err="1">
                <a:solidFill>
                  <a:srgbClr val="00B050"/>
                </a:solidFill>
                <a:latin typeface="Consolas" panose="020B0609020204030204" pitchFamily="49" charset="0"/>
                <a:cs typeface="Consolas" panose="020B0609020204030204" pitchFamily="49" charset="0"/>
              </a:rPr>
              <a:t>getchar</a:t>
            </a:r>
            <a:r>
              <a:rPr lang="en-US" sz="1600" dirty="0">
                <a:solidFill>
                  <a:srgbClr val="00B050"/>
                </a:solidFill>
                <a:latin typeface="Consolas" panose="020B0609020204030204" pitchFamily="49" charset="0"/>
                <a:cs typeface="Consolas" panose="020B0609020204030204" pitchFamily="49" charset="0"/>
              </a:rPr>
              <a:t>()) != EOF) </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solidFill>
                  <a:srgbClr val="7030A0"/>
                </a:solidFill>
                <a:latin typeface="Consolas" panose="020B0609020204030204" pitchFamily="49" charset="0"/>
                <a:cs typeface="Consolas" panose="020B0609020204030204" pitchFamily="49" charset="0"/>
              </a:rPr>
              <a:t>putchar</a:t>
            </a:r>
            <a:r>
              <a:rPr lang="en-US" sz="1600" dirty="0">
                <a:solidFill>
                  <a:srgbClr val="7030A0"/>
                </a:solidFill>
                <a:latin typeface="Consolas" panose="020B0609020204030204" pitchFamily="49" charset="0"/>
                <a:cs typeface="Consolas" panose="020B0609020204030204" pitchFamily="49" charset="0"/>
              </a:rPr>
              <a:t>(c);</a:t>
            </a:r>
          </a:p>
          <a:p>
            <a:r>
              <a:rPr lang="en-US" sz="1600" dirty="0">
                <a:latin typeface="Consolas" panose="020B0609020204030204" pitchFamily="49" charset="0"/>
                <a:cs typeface="Consolas" panose="020B0609020204030204" pitchFamily="49" charset="0"/>
              </a:rPr>
              <a:t>        count++;</a:t>
            </a:r>
          </a:p>
          <a:p>
            <a:r>
              <a:rPr lang="en-US" sz="1600" dirty="0">
                <a:latin typeface="Consolas" panose="020B0609020204030204" pitchFamily="49" charset="0"/>
                <a:cs typeface="Consolas" panose="020B0609020204030204" pitchFamily="49" charset="0"/>
              </a:rPr>
              <a:t>    }</a:t>
            </a:r>
          </a:p>
          <a:p>
            <a:r>
              <a:rPr lang="en-US" sz="1600" dirty="0">
                <a:solidFill>
                  <a:srgbClr val="F3753F"/>
                </a:solidFill>
                <a:latin typeface="Consolas" panose="020B0609020204030204" pitchFamily="49" charset="0"/>
                <a:cs typeface="Consolas" panose="020B0609020204030204" pitchFamily="49" charset="0"/>
              </a:rPr>
              <a:t>    </a:t>
            </a:r>
            <a:r>
              <a:rPr lang="en-US" sz="1600" dirty="0" err="1">
                <a:solidFill>
                  <a:srgbClr val="F3753F"/>
                </a:solidFill>
                <a:latin typeface="Consolas" panose="020B0609020204030204" pitchFamily="49" charset="0"/>
                <a:cs typeface="Consolas" panose="020B0609020204030204" pitchFamily="49" charset="0"/>
              </a:rPr>
              <a:t>printf</a:t>
            </a:r>
            <a:r>
              <a:rPr lang="en-US" sz="1600" dirty="0">
                <a:solidFill>
                  <a:srgbClr val="F3753F"/>
                </a:solidFill>
                <a:latin typeface="Consolas" panose="020B0609020204030204" pitchFamily="49" charset="0"/>
                <a:cs typeface="Consolas" panose="020B0609020204030204" pitchFamily="49" charset="0"/>
              </a:rPr>
              <a:t>("Echo count: %d\n”, count);</a:t>
            </a:r>
          </a:p>
          <a:p>
            <a:r>
              <a:rPr lang="en-US" sz="1600" dirty="0">
                <a:latin typeface="Consolas" panose="020B0609020204030204" pitchFamily="49" charset="0"/>
                <a:cs typeface="Consolas" panose="020B0609020204030204" pitchFamily="49" charset="0"/>
              </a:rPr>
              <a:t>    return EXIT_SUCCESS;</a:t>
            </a:r>
          </a:p>
          <a:p>
            <a:r>
              <a:rPr lang="en-US" sz="1600" dirty="0">
                <a:latin typeface="Consolas" panose="020B0609020204030204" pitchFamily="49" charset="0"/>
                <a:cs typeface="Consolas" panose="020B0609020204030204" pitchFamily="49" charset="0"/>
              </a:rPr>
              <a:t>}</a:t>
            </a:r>
          </a:p>
        </p:txBody>
      </p:sp>
      <p:grpSp>
        <p:nvGrpSpPr>
          <p:cNvPr id="14" name="Group 13">
            <a:extLst>
              <a:ext uri="{FF2B5EF4-FFF2-40B4-BE49-F238E27FC236}">
                <a16:creationId xmlns:a16="http://schemas.microsoft.com/office/drawing/2014/main" id="{444F7BBD-04AC-514E-8A35-D8E25704A2FA}"/>
              </a:ext>
            </a:extLst>
          </p:cNvPr>
          <p:cNvGrpSpPr/>
          <p:nvPr/>
        </p:nvGrpSpPr>
        <p:grpSpPr>
          <a:xfrm>
            <a:off x="3096380" y="1285619"/>
            <a:ext cx="5106610" cy="646331"/>
            <a:chOff x="8661085" y="438783"/>
            <a:chExt cx="5106610" cy="646331"/>
          </a:xfrm>
        </p:grpSpPr>
        <p:sp>
          <p:nvSpPr>
            <p:cNvPr id="15" name="TextBox 14">
              <a:extLst>
                <a:ext uri="{FF2B5EF4-FFF2-40B4-BE49-F238E27FC236}">
                  <a16:creationId xmlns:a16="http://schemas.microsoft.com/office/drawing/2014/main" id="{CDCBAB0C-F4A3-D142-879B-741E9F6CC785}"/>
                </a:ext>
              </a:extLst>
            </p:cNvPr>
            <p:cNvSpPr txBox="1"/>
            <p:nvPr/>
          </p:nvSpPr>
          <p:spPr>
            <a:xfrm>
              <a:off x="8661085" y="438783"/>
              <a:ext cx="4029412"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pre loop test with a call to </a:t>
              </a:r>
              <a:r>
                <a:rPr lang="en-US" dirty="0" err="1">
                  <a:solidFill>
                    <a:srgbClr val="0070C0"/>
                  </a:solidFill>
                </a:rPr>
                <a:t>getchar</a:t>
              </a:r>
              <a:r>
                <a:rPr lang="en-US" dirty="0">
                  <a:solidFill>
                    <a:srgbClr val="0070C0"/>
                  </a:solidFill>
                </a:rPr>
                <a:t>()</a:t>
              </a:r>
            </a:p>
            <a:p>
              <a:r>
                <a:rPr lang="en-US" dirty="0">
                  <a:solidFill>
                    <a:srgbClr val="0070C0"/>
                  </a:solidFill>
                </a:rPr>
                <a:t>if it returns EOF in r0 we are done</a:t>
              </a:r>
            </a:p>
          </p:txBody>
        </p:sp>
        <p:sp>
          <p:nvSpPr>
            <p:cNvPr id="16" name="Left Arrow 15">
              <a:extLst>
                <a:ext uri="{FF2B5EF4-FFF2-40B4-BE49-F238E27FC236}">
                  <a16:creationId xmlns:a16="http://schemas.microsoft.com/office/drawing/2014/main" id="{2533B2E1-3044-E243-B332-01A5FB427A3C}"/>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2F0E6AF4-6CAF-0042-BB67-1495C2279193}"/>
              </a:ext>
            </a:extLst>
          </p:cNvPr>
          <p:cNvSpPr txBox="1"/>
          <p:nvPr/>
        </p:nvSpPr>
        <p:spPr>
          <a:xfrm>
            <a:off x="7023279" y="6294019"/>
            <a:ext cx="4883068" cy="400110"/>
          </a:xfrm>
          <a:prstGeom prst="rect">
            <a:avLst/>
          </a:prstGeom>
          <a:noFill/>
        </p:spPr>
        <p:txBody>
          <a:bodyPr wrap="none" rtlCol="0">
            <a:spAutoFit/>
          </a:bodyPr>
          <a:lstStyle/>
          <a:p>
            <a:r>
              <a:rPr lang="en-US" sz="2000" b="1" dirty="0">
                <a:solidFill>
                  <a:srgbClr val="FF0000"/>
                </a:solidFill>
              </a:rPr>
              <a:t>File header and footers are not shown </a:t>
            </a:r>
          </a:p>
        </p:txBody>
      </p:sp>
      <p:grpSp>
        <p:nvGrpSpPr>
          <p:cNvPr id="11" name="Group 10">
            <a:extLst>
              <a:ext uri="{FF2B5EF4-FFF2-40B4-BE49-F238E27FC236}">
                <a16:creationId xmlns:a16="http://schemas.microsoft.com/office/drawing/2014/main" id="{0CEDADDA-081D-0748-8468-1BA8028F1FF1}"/>
              </a:ext>
            </a:extLst>
          </p:cNvPr>
          <p:cNvGrpSpPr/>
          <p:nvPr/>
        </p:nvGrpSpPr>
        <p:grpSpPr>
          <a:xfrm>
            <a:off x="2566356" y="2356423"/>
            <a:ext cx="5460839" cy="646331"/>
            <a:chOff x="8306856" y="438783"/>
            <a:chExt cx="5460839" cy="646331"/>
          </a:xfrm>
        </p:grpSpPr>
        <p:sp>
          <p:nvSpPr>
            <p:cNvPr id="12" name="TextBox 11">
              <a:extLst>
                <a:ext uri="{FF2B5EF4-FFF2-40B4-BE49-F238E27FC236}">
                  <a16:creationId xmlns:a16="http://schemas.microsoft.com/office/drawing/2014/main" id="{42B541F1-2405-4F46-9684-0F6536C8FD27}"/>
                </a:ext>
              </a:extLst>
            </p:cNvPr>
            <p:cNvSpPr txBox="1"/>
            <p:nvPr/>
          </p:nvSpPr>
          <p:spPr>
            <a:xfrm>
              <a:off x="8306856" y="438783"/>
              <a:ext cx="4383641"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echo the character read with </a:t>
              </a:r>
              <a:r>
                <a:rPr lang="en-US" dirty="0" err="1">
                  <a:solidFill>
                    <a:srgbClr val="0070C0"/>
                  </a:solidFill>
                </a:rPr>
                <a:t>getchar</a:t>
              </a:r>
              <a:r>
                <a:rPr lang="en-US" dirty="0">
                  <a:solidFill>
                    <a:srgbClr val="0070C0"/>
                  </a:solidFill>
                </a:rPr>
                <a:t> and then read another and increment count</a:t>
              </a:r>
            </a:p>
          </p:txBody>
        </p:sp>
        <p:sp>
          <p:nvSpPr>
            <p:cNvPr id="13" name="Left Arrow 12">
              <a:extLst>
                <a:ext uri="{FF2B5EF4-FFF2-40B4-BE49-F238E27FC236}">
                  <a16:creationId xmlns:a16="http://schemas.microsoft.com/office/drawing/2014/main" id="{82ABE2BD-93BB-0A4D-8D98-039D5783CD2B}"/>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Left Brace 1">
            <a:extLst>
              <a:ext uri="{FF2B5EF4-FFF2-40B4-BE49-F238E27FC236}">
                <a16:creationId xmlns:a16="http://schemas.microsoft.com/office/drawing/2014/main" id="{15CF23E0-A1AE-D749-8F6F-7471E642F909}"/>
              </a:ext>
            </a:extLst>
          </p:cNvPr>
          <p:cNvSpPr/>
          <p:nvPr/>
        </p:nvSpPr>
        <p:spPr>
          <a:xfrm>
            <a:off x="8027195" y="2485835"/>
            <a:ext cx="291879" cy="9233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942BB64-A137-BE4C-B503-FBED433CE36D}"/>
              </a:ext>
            </a:extLst>
          </p:cNvPr>
          <p:cNvGrpSpPr/>
          <p:nvPr/>
        </p:nvGrpSpPr>
        <p:grpSpPr>
          <a:xfrm>
            <a:off x="5103002" y="766777"/>
            <a:ext cx="3078436" cy="416832"/>
            <a:chOff x="10689259" y="664352"/>
            <a:chExt cx="3078436" cy="416832"/>
          </a:xfrm>
        </p:grpSpPr>
        <p:sp>
          <p:nvSpPr>
            <p:cNvPr id="18" name="TextBox 17">
              <a:extLst>
                <a:ext uri="{FF2B5EF4-FFF2-40B4-BE49-F238E27FC236}">
                  <a16:creationId xmlns:a16="http://schemas.microsoft.com/office/drawing/2014/main" id="{D8F101A7-E964-BC40-9DEC-19C6C8F5F8A1}"/>
                </a:ext>
              </a:extLst>
            </p:cNvPr>
            <p:cNvSpPr txBox="1"/>
            <p:nvPr/>
          </p:nvSpPr>
          <p:spPr>
            <a:xfrm>
              <a:off x="10689259" y="664352"/>
              <a:ext cx="1973603"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initialize count</a:t>
              </a:r>
            </a:p>
          </p:txBody>
        </p:sp>
        <p:sp>
          <p:nvSpPr>
            <p:cNvPr id="19" name="Left Arrow 18">
              <a:extLst>
                <a:ext uri="{FF2B5EF4-FFF2-40B4-BE49-F238E27FC236}">
                  <a16:creationId xmlns:a16="http://schemas.microsoft.com/office/drawing/2014/main" id="{ECE3F4EC-79F9-7341-8C53-D9CBF7407939}"/>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9AC19F88-AF9B-2745-929F-E769BA779FB9}"/>
              </a:ext>
            </a:extLst>
          </p:cNvPr>
          <p:cNvGrpSpPr/>
          <p:nvPr/>
        </p:nvGrpSpPr>
        <p:grpSpPr>
          <a:xfrm>
            <a:off x="3068745" y="3576507"/>
            <a:ext cx="5179123" cy="369332"/>
            <a:chOff x="9192704" y="438783"/>
            <a:chExt cx="5179123" cy="369332"/>
          </a:xfrm>
        </p:grpSpPr>
        <p:sp>
          <p:nvSpPr>
            <p:cNvPr id="22" name="TextBox 21">
              <a:extLst>
                <a:ext uri="{FF2B5EF4-FFF2-40B4-BE49-F238E27FC236}">
                  <a16:creationId xmlns:a16="http://schemas.microsoft.com/office/drawing/2014/main" id="{90BD1043-46FD-2A41-AD11-64F3472D83E0}"/>
                </a:ext>
              </a:extLst>
            </p:cNvPr>
            <p:cNvSpPr txBox="1"/>
            <p:nvPr/>
          </p:nvSpPr>
          <p:spPr>
            <a:xfrm>
              <a:off x="9192704" y="438783"/>
              <a:ext cx="4029412"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did </a:t>
              </a:r>
              <a:r>
                <a:rPr lang="en-US" dirty="0" err="1">
                  <a:solidFill>
                    <a:srgbClr val="0070C0"/>
                  </a:solidFill>
                </a:rPr>
                <a:t>getchar</a:t>
              </a:r>
              <a:r>
                <a:rPr lang="en-US" dirty="0">
                  <a:solidFill>
                    <a:srgbClr val="0070C0"/>
                  </a:solidFill>
                </a:rPr>
                <a:t>() return EOF if not loop</a:t>
              </a:r>
            </a:p>
          </p:txBody>
        </p:sp>
        <p:sp>
          <p:nvSpPr>
            <p:cNvPr id="23" name="Left Arrow 22">
              <a:extLst>
                <a:ext uri="{FF2B5EF4-FFF2-40B4-BE49-F238E27FC236}">
                  <a16:creationId xmlns:a16="http://schemas.microsoft.com/office/drawing/2014/main" id="{E00BC756-D7E1-9F4E-8C40-46800C68186F}"/>
                </a:ext>
              </a:extLst>
            </p:cNvPr>
            <p:cNvSpPr/>
            <p:nvPr/>
          </p:nvSpPr>
          <p:spPr>
            <a:xfrm rot="10800000">
              <a:off x="13266994" y="541999"/>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57493E7D-D664-F64B-BC82-7A9C80F8D111}"/>
              </a:ext>
            </a:extLst>
          </p:cNvPr>
          <p:cNvGrpSpPr/>
          <p:nvPr/>
        </p:nvGrpSpPr>
        <p:grpSpPr>
          <a:xfrm>
            <a:off x="4970861" y="4653446"/>
            <a:ext cx="2983092" cy="369332"/>
            <a:chOff x="11388734" y="411415"/>
            <a:chExt cx="2983092" cy="369332"/>
          </a:xfrm>
        </p:grpSpPr>
        <p:sp>
          <p:nvSpPr>
            <p:cNvPr id="25" name="TextBox 24">
              <a:extLst>
                <a:ext uri="{FF2B5EF4-FFF2-40B4-BE49-F238E27FC236}">
                  <a16:creationId xmlns:a16="http://schemas.microsoft.com/office/drawing/2014/main" id="{434DBB08-2030-EF4D-81BC-F93DBB59FE69}"/>
                </a:ext>
              </a:extLst>
            </p:cNvPr>
            <p:cNvSpPr txBox="1"/>
            <p:nvPr/>
          </p:nvSpPr>
          <p:spPr>
            <a:xfrm>
              <a:off x="11388734" y="411415"/>
              <a:ext cx="2452846"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saw EOF, print count</a:t>
              </a:r>
            </a:p>
          </p:txBody>
        </p:sp>
        <p:sp>
          <p:nvSpPr>
            <p:cNvPr id="26" name="Left Arrow 25">
              <a:extLst>
                <a:ext uri="{FF2B5EF4-FFF2-40B4-BE49-F238E27FC236}">
                  <a16:creationId xmlns:a16="http://schemas.microsoft.com/office/drawing/2014/main" id="{21273661-DC6D-C448-B5A8-11C8A5336A34}"/>
                </a:ext>
              </a:extLst>
            </p:cNvPr>
            <p:cNvSpPr/>
            <p:nvPr/>
          </p:nvSpPr>
          <p:spPr>
            <a:xfrm rot="10800000">
              <a:off x="13879005" y="541999"/>
              <a:ext cx="492821"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Left Brace 26">
            <a:extLst>
              <a:ext uri="{FF2B5EF4-FFF2-40B4-BE49-F238E27FC236}">
                <a16:creationId xmlns:a16="http://schemas.microsoft.com/office/drawing/2014/main" id="{12CE7C2B-9ECD-2B4F-90EB-AB64A26EA35B}"/>
              </a:ext>
            </a:extLst>
          </p:cNvPr>
          <p:cNvSpPr/>
          <p:nvPr/>
        </p:nvSpPr>
        <p:spPr>
          <a:xfrm>
            <a:off x="7953954" y="4376447"/>
            <a:ext cx="291879" cy="9233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480B0F8B-A457-B349-9DE4-57530F915E7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1040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27" grpId="0" animBg="1"/>
      <p:bldP spid="2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3DB010-5667-8846-B65F-A00BE3D1347A}"/>
              </a:ext>
            </a:extLst>
          </p:cNvPr>
          <p:cNvSpPr>
            <a:spLocks noGrp="1"/>
          </p:cNvSpPr>
          <p:nvPr>
            <p:ph type="title"/>
          </p:nvPr>
        </p:nvSpPr>
        <p:spPr>
          <a:xfrm>
            <a:off x="89941" y="0"/>
            <a:ext cx="8015673" cy="520827"/>
          </a:xfrm>
        </p:spPr>
        <p:txBody>
          <a:bodyPr/>
          <a:lstStyle/>
          <a:p>
            <a:r>
              <a:rPr lang="en-US" dirty="0"/>
              <a:t>printing error messages in assembly</a:t>
            </a:r>
          </a:p>
        </p:txBody>
      </p:sp>
      <p:sp>
        <p:nvSpPr>
          <p:cNvPr id="18" name="TextBox 17">
            <a:extLst>
              <a:ext uri="{FF2B5EF4-FFF2-40B4-BE49-F238E27FC236}">
                <a16:creationId xmlns:a16="http://schemas.microsoft.com/office/drawing/2014/main" id="{5A393EA9-6F47-E74A-911D-C46BEA23A85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9" name="Rounded Rectangle 18">
            <a:extLst>
              <a:ext uri="{FF2B5EF4-FFF2-40B4-BE49-F238E27FC236}">
                <a16:creationId xmlns:a16="http://schemas.microsoft.com/office/drawing/2014/main" id="{A5367BE4-B543-194F-AA1E-DCB50E13D959}"/>
              </a:ext>
            </a:extLst>
          </p:cNvPr>
          <p:cNvSpPr/>
          <p:nvPr/>
        </p:nvSpPr>
        <p:spPr bwMode="auto">
          <a:xfrm>
            <a:off x="886533" y="1521178"/>
            <a:ext cx="10219025" cy="522565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        // int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(char *</a:t>
            </a:r>
            <a:r>
              <a:rPr lang="en-US" dirty="0" err="1">
                <a:solidFill>
                  <a:schemeClr val="tx2"/>
                </a:solidFill>
                <a:latin typeface="Consolas" panose="020B0609020204030204" pitchFamily="49" charset="0"/>
                <a:cs typeface="Consolas" panose="020B0609020204030204" pitchFamily="49" charset="0"/>
              </a:rPr>
              <a:t>errormsg</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 writes error messages to stderr</a:t>
            </a:r>
          </a:p>
          <a:p>
            <a:r>
              <a:rPr lang="en-US" dirty="0">
                <a:solidFill>
                  <a:schemeClr val="tx2"/>
                </a:solidFill>
                <a:latin typeface="Consolas" panose="020B0609020204030204" pitchFamily="49" charset="0"/>
                <a:cs typeface="Consolas" panose="020B0609020204030204" pitchFamily="49" charset="0"/>
              </a:rPr>
              <a:t>        .type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%function               // define to be a function</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FP_OFF,         4               //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offset in stack frame</a:t>
            </a:r>
          </a:p>
          <a:p>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push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stack frame register save</a:t>
            </a:r>
          </a:p>
          <a:p>
            <a:r>
              <a:rPr lang="en-US" dirty="0">
                <a:solidFill>
                  <a:schemeClr val="tx2"/>
                </a:solidFill>
                <a:latin typeface="Consolas" panose="020B0609020204030204" pitchFamily="49" charset="0"/>
                <a:cs typeface="Consolas" panose="020B0609020204030204" pitchFamily="49" charset="0"/>
              </a:rPr>
              <a:t>        add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FP_OFF                  // set the frame pointer</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mov     r1, r0</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=stderr</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[r0]</a:t>
            </a:r>
          </a:p>
          <a:p>
            <a:r>
              <a:rPr lang="en-US" dirty="0">
                <a:solidFill>
                  <a:schemeClr val="tx2"/>
                </a:solidFill>
                <a:latin typeface="Consolas" panose="020B0609020204030204" pitchFamily="49" charset="0"/>
                <a:cs typeface="Consolas" panose="020B0609020204030204" pitchFamily="49" charset="0"/>
              </a:rPr>
              <a:t>        bl      </a:t>
            </a:r>
            <a:r>
              <a:rPr lang="en-US" dirty="0" err="1">
                <a:solidFill>
                  <a:schemeClr val="tx2"/>
                </a:solidFill>
                <a:latin typeface="Consolas" panose="020B0609020204030204" pitchFamily="49" charset="0"/>
                <a:cs typeface="Consolas" panose="020B0609020204030204" pitchFamily="49" charset="0"/>
              </a:rPr>
              <a:t>fprintf</a:t>
            </a: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mov     r0, EXIT_FAILURE                // Set return value</a:t>
            </a:r>
          </a:p>
          <a:p>
            <a:r>
              <a:rPr lang="en-US" dirty="0">
                <a:solidFill>
                  <a:schemeClr val="tx2"/>
                </a:solidFill>
                <a:latin typeface="Consolas" panose="020B0609020204030204" pitchFamily="49" charset="0"/>
                <a:cs typeface="Consolas" panose="020B0609020204030204" pitchFamily="49" charset="0"/>
              </a:rPr>
              <a:t>        sub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                  // restore stack frame top</a:t>
            </a:r>
          </a:p>
          <a:p>
            <a:r>
              <a:rPr lang="en-US" dirty="0">
                <a:solidFill>
                  <a:schemeClr val="tx2"/>
                </a:solidFill>
                <a:latin typeface="Consolas" panose="020B0609020204030204" pitchFamily="49" charset="0"/>
                <a:cs typeface="Consolas" panose="020B0609020204030204" pitchFamily="49" charset="0"/>
              </a:rPr>
              <a:t>        pop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remove frame and restore</a:t>
            </a:r>
          </a:p>
          <a:p>
            <a:r>
              <a:rPr lang="en-US" dirty="0">
                <a:solidFill>
                  <a:schemeClr val="tx2"/>
                </a:solidFill>
                <a:latin typeface="Consolas" panose="020B0609020204030204" pitchFamily="49" charset="0"/>
                <a:cs typeface="Consolas" panose="020B0609020204030204" pitchFamily="49" charset="0"/>
              </a:rPr>
              <a:t>        bx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return to caller</a:t>
            </a:r>
          </a:p>
          <a:p>
            <a:r>
              <a:rPr lang="en-US" dirty="0">
                <a:solidFill>
                  <a:schemeClr val="tx2"/>
                </a:solidFill>
                <a:latin typeface="Consolas" panose="020B0609020204030204" pitchFamily="49" charset="0"/>
                <a:cs typeface="Consolas" panose="020B0609020204030204" pitchFamily="49" charset="0"/>
              </a:rPr>
              <a:t>        // function footer</a:t>
            </a:r>
          </a:p>
          <a:p>
            <a:r>
              <a:rPr lang="en-US" dirty="0">
                <a:solidFill>
                  <a:schemeClr val="tx2"/>
                </a:solidFill>
                <a:latin typeface="Consolas" panose="020B0609020204030204" pitchFamily="49" charset="0"/>
                <a:cs typeface="Consolas" panose="020B0609020204030204" pitchFamily="49" charset="0"/>
              </a:rPr>
              <a:t>        .size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 -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 set size for function</a:t>
            </a:r>
          </a:p>
        </p:txBody>
      </p:sp>
      <p:sp>
        <p:nvSpPr>
          <p:cNvPr id="5" name="Rounded Rectangle 4">
            <a:extLst>
              <a:ext uri="{FF2B5EF4-FFF2-40B4-BE49-F238E27FC236}">
                <a16:creationId xmlns:a16="http://schemas.microsoft.com/office/drawing/2014/main" id="{4950288A-1DE4-834C-984A-C8EC0936B972}"/>
              </a:ext>
            </a:extLst>
          </p:cNvPr>
          <p:cNvSpPr/>
          <p:nvPr/>
        </p:nvSpPr>
        <p:spPr bwMode="auto">
          <a:xfrm>
            <a:off x="405063" y="520827"/>
            <a:ext cx="10219025"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.Lmsg0: .string "Read failed\n"</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=.Lmsg0                  // read failed print error</a:t>
            </a:r>
          </a:p>
          <a:p>
            <a:r>
              <a:rPr lang="en-US" dirty="0">
                <a:solidFill>
                  <a:schemeClr val="tx2"/>
                </a:solidFill>
                <a:latin typeface="Consolas" panose="020B0609020204030204" pitchFamily="49" charset="0"/>
                <a:cs typeface="Consolas" panose="020B0609020204030204" pitchFamily="49" charset="0"/>
              </a:rPr>
              <a:t>        bl      </a:t>
            </a:r>
            <a:r>
              <a:rPr lang="en-US" dirty="0" err="1">
                <a:solidFill>
                  <a:schemeClr val="tx2"/>
                </a:solidFill>
                <a:latin typeface="Consolas" panose="020B0609020204030204" pitchFamily="49" charset="0"/>
                <a:cs typeface="Consolas" panose="020B0609020204030204" pitchFamily="49" charset="0"/>
              </a:rPr>
              <a:t>errmsg</a:t>
            </a:r>
            <a:endParaRPr lang="en-US"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7016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68547</TotalTime>
  <Words>13181</Words>
  <Application>Microsoft Office PowerPoint</Application>
  <PresentationFormat>Widescreen</PresentationFormat>
  <Paragraphs>3145</Paragraphs>
  <Slides>98</Slides>
  <Notes>7</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98</vt:i4>
      </vt:variant>
    </vt:vector>
  </HeadingPairs>
  <TitlesOfParts>
    <vt:vector size="112" baseType="lpstr">
      <vt:lpstr>Arial Regular</vt:lpstr>
      <vt:lpstr>CMU Bright</vt:lpstr>
      <vt:lpstr>Courier</vt:lpstr>
      <vt:lpstr>Menlo</vt:lpstr>
      <vt:lpstr>ＭＳ Ｐゴシック</vt:lpstr>
      <vt:lpstr>Roboto Regular</vt:lpstr>
      <vt:lpstr>-webkit-standard</vt:lpstr>
      <vt:lpstr>Arial</vt:lpstr>
      <vt:lpstr>Calibri</vt:lpstr>
      <vt:lpstr>Consolas</vt:lpstr>
      <vt:lpstr>Courier New</vt:lpstr>
      <vt:lpstr>Source Sans Pro</vt:lpstr>
      <vt:lpstr>Times New Roman</vt:lpstr>
      <vt:lpstr>Theme1</vt:lpstr>
      <vt:lpstr>PowerPoint Presentation</vt:lpstr>
      <vt:lpstr>Reference For PA7/8: C Stream Functions Opening Files</vt:lpstr>
      <vt:lpstr>Reference: C Stream Functions Closing Files and Usage</vt:lpstr>
      <vt:lpstr>C Stream Functions Array/block read/write</vt:lpstr>
      <vt:lpstr>C fread() and fwrite()</vt:lpstr>
      <vt:lpstr>Using fopen()  and fclose()</vt:lpstr>
      <vt:lpstr>Assembly Source File to Executable to Linux Memory</vt:lpstr>
      <vt:lpstr>Creating Segments, Definitions In Assembly Source</vt:lpstr>
      <vt:lpstr>Assembly Source File Template</vt:lpstr>
      <vt:lpstr>ARM Assembly Source File: Header and Footer</vt:lpstr>
      <vt:lpstr>Assembler Directives: .equ and .equiv</vt:lpstr>
      <vt:lpstr>Example: Assembler Directive and Instructions</vt:lpstr>
      <vt:lpstr>Function Header and Footer Assembler Directives</vt:lpstr>
      <vt:lpstr>Function Prologue and Epilogue: Stack Frame Management Minimum Sized stack frame shown</vt:lpstr>
      <vt:lpstr>Preview: Return Value and Passing Parameters to Functions (Four parameters or less)</vt:lpstr>
      <vt:lpstr>Assembler Directives: Label Scope Control (Normal Labels only)</vt:lpstr>
      <vt:lpstr>Preview: Writing an ARM32 function</vt:lpstr>
      <vt:lpstr>Variable Alignment In Memory and Performance</vt:lpstr>
      <vt:lpstr>Load/Store: Register Base Addressing</vt:lpstr>
      <vt:lpstr>LDR/STR – Base Register + Immediate Offset Addressing</vt:lpstr>
      <vt:lpstr>ldr/str Register Base + Immediate Offset Addressing </vt:lpstr>
      <vt:lpstr>Example Base Register Addressing Load – Modify – Store</vt:lpstr>
      <vt:lpstr>Loading and Storing: Variations List</vt:lpstr>
      <vt:lpstr>Loading 32-bit Registers From Memory Variables &lt; 32-Bits Wide</vt:lpstr>
      <vt:lpstr>Load a Byte, Half-word, Word</vt:lpstr>
      <vt:lpstr>Signed Load a Byte, Half-word, Word</vt:lpstr>
      <vt:lpstr>Signed Load a Byte, Half-word, Word</vt:lpstr>
      <vt:lpstr>Storing 32-bit Registers To Memory 8-bit, 16-bit, 32-bit</vt:lpstr>
      <vt:lpstr>Store a Byte, Half-word, Word</vt:lpstr>
      <vt:lpstr>ldr/str practice - 1</vt:lpstr>
      <vt:lpstr>ldr/str practice - 2</vt:lpstr>
      <vt:lpstr>using ldr/str: array copy</vt:lpstr>
      <vt:lpstr>Base Register version</vt:lpstr>
      <vt:lpstr>ldr/str practice - 3</vt:lpstr>
      <vt:lpstr>ldr/str Base Register + Register Offset Addressing </vt:lpstr>
      <vt:lpstr>ldr/str practice - 4</vt:lpstr>
      <vt:lpstr>Base Register + Register Offset Version</vt:lpstr>
      <vt:lpstr>Base Register + Register Offset With chars</vt:lpstr>
      <vt:lpstr>Reference: Addressing Mode Summary for use in CSE30</vt:lpstr>
      <vt:lpstr>Base Register Addressing + Offset register</vt:lpstr>
      <vt:lpstr>Base Register + Offset register</vt:lpstr>
      <vt:lpstr>Defining Static Variables: Allocation and Initialization</vt:lpstr>
      <vt:lpstr>Defining Static Variables: Allocation and Initialization</vt:lpstr>
      <vt:lpstr>Defining Static Array Variables</vt:lpstr>
      <vt:lpstr>Loading Static variable address into a register</vt:lpstr>
      <vt:lpstr>Loading large contstants into a register:  Error: invalid constant (3ff) after fixup</vt:lpstr>
      <vt:lpstr>LDR/STR – Register To/From Memory Copy</vt:lpstr>
      <vt:lpstr>Function Calls, Parameters and Locals: Requirements</vt:lpstr>
      <vt:lpstr>Data Structure Review: Stack Operation</vt:lpstr>
      <vt:lpstr>Stack Segment: Support of Functions</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 - Recursion</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Ghost of Stack Frames Past…..</vt:lpstr>
      <vt:lpstr>Extra Slides</vt:lpstr>
      <vt:lpstr>Data Segment Variable Alignment </vt:lpstr>
      <vt:lpstr>How to get an address into a register?</vt:lpstr>
      <vt:lpstr>Literal Table (Array) each entry is a pointer to a different Label</vt:lpstr>
      <vt:lpstr>Literal Table (Array) each entry is a pointer to a different Label</vt:lpstr>
      <vt:lpstr>ARM Assembly Source File: Header</vt:lpstr>
      <vt:lpstr>putchar/getchar Setting up and Usage</vt:lpstr>
      <vt:lpstr>Putchar/getchar:  The while loop</vt:lpstr>
      <vt:lpstr>printing error messages in assembly</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paul cao</cp:lastModifiedBy>
  <cp:revision>2949</cp:revision>
  <cp:lastPrinted>2022-11-10T18:36:43Z</cp:lastPrinted>
  <dcterms:created xsi:type="dcterms:W3CDTF">2018-10-05T16:35:28Z</dcterms:created>
  <dcterms:modified xsi:type="dcterms:W3CDTF">2024-05-22T16:05:36Z</dcterms:modified>
  <cp:category/>
</cp:coreProperties>
</file>